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5643F-6113-461C-930C-A21509DF863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826F62B-08E7-4E93-82CF-F83933D1D07C}">
      <dgm:prSet phldrT="[Metin]"/>
      <dgm:spPr/>
      <dgm:t>
        <a:bodyPr/>
        <a:lstStyle/>
        <a:p>
          <a:r>
            <a:rPr lang="tr-TR" dirty="0"/>
            <a:t>MÜDÜR</a:t>
          </a:r>
        </a:p>
      </dgm:t>
    </dgm:pt>
    <dgm:pt modelId="{E48BA6EC-1F3B-44EA-B0D0-9F359E6E8CD1}" type="parTrans" cxnId="{AB49426C-8132-44E7-A73C-3CA6A64CF60E}">
      <dgm:prSet/>
      <dgm:spPr/>
      <dgm:t>
        <a:bodyPr/>
        <a:lstStyle/>
        <a:p>
          <a:endParaRPr lang="tr-TR"/>
        </a:p>
      </dgm:t>
    </dgm:pt>
    <dgm:pt modelId="{6CC56A37-1522-451A-95FD-8E06C315D03E}" type="sibTrans" cxnId="{AB49426C-8132-44E7-A73C-3CA6A64CF60E}">
      <dgm:prSet/>
      <dgm:spPr/>
      <dgm:t>
        <a:bodyPr/>
        <a:lstStyle/>
        <a:p>
          <a:endParaRPr lang="tr-TR"/>
        </a:p>
      </dgm:t>
    </dgm:pt>
    <dgm:pt modelId="{499D2A5D-3540-48C4-BA40-3B7E0AF30646}">
      <dgm:prSet phldrT="[Metin]"/>
      <dgm:spPr/>
      <dgm:t>
        <a:bodyPr/>
        <a:lstStyle/>
        <a:p>
          <a:r>
            <a:rPr lang="tr-TR" dirty="0"/>
            <a:t>YÜKSEKOKUL KURULU</a:t>
          </a:r>
        </a:p>
      </dgm:t>
    </dgm:pt>
    <dgm:pt modelId="{915541B1-50D9-4049-A9C7-8B772CC87B54}" type="parTrans" cxnId="{81E260ED-5B1F-422C-A2BC-C75152F11C35}">
      <dgm:prSet/>
      <dgm:spPr/>
      <dgm:t>
        <a:bodyPr/>
        <a:lstStyle/>
        <a:p>
          <a:endParaRPr lang="tr-TR"/>
        </a:p>
      </dgm:t>
    </dgm:pt>
    <dgm:pt modelId="{03F328DA-57A0-4DD5-8E2F-418AFB6B972A}" type="sibTrans" cxnId="{81E260ED-5B1F-422C-A2BC-C75152F11C35}">
      <dgm:prSet/>
      <dgm:spPr/>
      <dgm:t>
        <a:bodyPr/>
        <a:lstStyle/>
        <a:p>
          <a:endParaRPr lang="tr-TR"/>
        </a:p>
      </dgm:t>
    </dgm:pt>
    <dgm:pt modelId="{CCC6A710-793E-42B6-AA4B-07DEC43D90A1}">
      <dgm:prSet phldrT="[Metin]"/>
      <dgm:spPr/>
      <dgm:t>
        <a:bodyPr/>
        <a:lstStyle/>
        <a:p>
          <a:r>
            <a:rPr lang="tr-TR" dirty="0"/>
            <a:t>YÜKSEKOKUL YÖNETİM KURULU</a:t>
          </a:r>
        </a:p>
      </dgm:t>
    </dgm:pt>
    <dgm:pt modelId="{67C736F1-2C9C-4FE2-BF58-075C5EE837CB}" type="parTrans" cxnId="{484E9DA6-D35A-433E-91D9-3B7B92CE1E2B}">
      <dgm:prSet/>
      <dgm:spPr/>
      <dgm:t>
        <a:bodyPr/>
        <a:lstStyle/>
        <a:p>
          <a:endParaRPr lang="tr-TR"/>
        </a:p>
      </dgm:t>
    </dgm:pt>
    <dgm:pt modelId="{0A0FCF51-E177-47A3-B1DF-9D81C9B908A7}" type="sibTrans" cxnId="{484E9DA6-D35A-433E-91D9-3B7B92CE1E2B}">
      <dgm:prSet/>
      <dgm:spPr/>
      <dgm:t>
        <a:bodyPr/>
        <a:lstStyle/>
        <a:p>
          <a:endParaRPr lang="tr-TR"/>
        </a:p>
      </dgm:t>
    </dgm:pt>
    <dgm:pt modelId="{321649BB-E1F6-4DF3-B2AD-418FFD99E675}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599C1C62-BD21-4056-9363-69D7195A3238}" type="parTrans" cxnId="{9109F8C0-8632-4CED-A4D2-199DA020EDEF}">
      <dgm:prSet/>
      <dgm:spPr/>
      <dgm:t>
        <a:bodyPr/>
        <a:lstStyle/>
        <a:p>
          <a:endParaRPr lang="tr-TR"/>
        </a:p>
      </dgm:t>
    </dgm:pt>
    <dgm:pt modelId="{D716316F-55DE-4753-B5AE-8F98F7C73CF3}" type="sibTrans" cxnId="{9109F8C0-8632-4CED-A4D2-199DA020EDEF}">
      <dgm:prSet/>
      <dgm:spPr/>
      <dgm:t>
        <a:bodyPr/>
        <a:lstStyle/>
        <a:p>
          <a:endParaRPr lang="tr-TR"/>
        </a:p>
      </dgm:t>
    </dgm:pt>
    <dgm:pt modelId="{21D49E2B-3361-4A0B-9044-DB02308B9B5C}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EA12CE88-86A5-4217-B285-4FC46032596A}" type="parTrans" cxnId="{DD7749BA-12A8-47C1-BBE1-893A62B95370}">
      <dgm:prSet/>
      <dgm:spPr/>
      <dgm:t>
        <a:bodyPr/>
        <a:lstStyle/>
        <a:p>
          <a:endParaRPr lang="tr-TR"/>
        </a:p>
      </dgm:t>
    </dgm:pt>
    <dgm:pt modelId="{08D5CBD0-CD45-4EAC-8050-AC9769540A74}" type="sibTrans" cxnId="{DD7749BA-12A8-47C1-BBE1-893A62B95370}">
      <dgm:prSet/>
      <dgm:spPr/>
      <dgm:t>
        <a:bodyPr/>
        <a:lstStyle/>
        <a:p>
          <a:endParaRPr lang="tr-TR"/>
        </a:p>
      </dgm:t>
    </dgm:pt>
    <dgm:pt modelId="{DF57A92F-3967-4DF9-AFE1-AB553E6DA059}">
      <dgm:prSet phldrT="[Metin]"/>
      <dgm:spPr/>
      <dgm:t>
        <a:bodyPr/>
        <a:lstStyle/>
        <a:p>
          <a:r>
            <a:rPr lang="tr-TR" dirty="0"/>
            <a:t>BÖLÜM BAŞKANLIKLARI</a:t>
          </a:r>
        </a:p>
      </dgm:t>
    </dgm:pt>
    <dgm:pt modelId="{FF5FE8B1-1CB0-4B8C-9A9D-73527D570F6B}" type="parTrans" cxnId="{3D1B5D1E-1DAC-4EA8-88F2-47D3E841350C}">
      <dgm:prSet/>
      <dgm:spPr/>
      <dgm:t>
        <a:bodyPr/>
        <a:lstStyle/>
        <a:p>
          <a:endParaRPr lang="tr-TR"/>
        </a:p>
      </dgm:t>
    </dgm:pt>
    <dgm:pt modelId="{3F7646C1-12C3-4DAA-9A12-113D007E37DA}" type="sibTrans" cxnId="{3D1B5D1E-1DAC-4EA8-88F2-47D3E841350C}">
      <dgm:prSet/>
      <dgm:spPr/>
      <dgm:t>
        <a:bodyPr/>
        <a:lstStyle/>
        <a:p>
          <a:endParaRPr lang="tr-TR"/>
        </a:p>
      </dgm:t>
    </dgm:pt>
    <dgm:pt modelId="{C64C1E2C-71B1-4826-A31D-4AABCD23B3E8}">
      <dgm:prSet phldrT="[Metin]"/>
      <dgm:spPr/>
      <dgm:t>
        <a:bodyPr/>
        <a:lstStyle/>
        <a:p>
          <a:endParaRPr lang="tr-TR" dirty="0"/>
        </a:p>
      </dgm:t>
    </dgm:pt>
    <dgm:pt modelId="{A36415F5-BD1C-4951-A178-63A1D53F5760}" type="parTrans" cxnId="{61702F4B-89A9-43FD-B94A-6B6E01A7D4BB}">
      <dgm:prSet/>
      <dgm:spPr/>
      <dgm:t>
        <a:bodyPr/>
        <a:lstStyle/>
        <a:p>
          <a:endParaRPr lang="tr-TR"/>
        </a:p>
      </dgm:t>
    </dgm:pt>
    <dgm:pt modelId="{D3671CEA-5ECF-4428-B127-DD1142BDBAA1}" type="sibTrans" cxnId="{61702F4B-89A9-43FD-B94A-6B6E01A7D4BB}">
      <dgm:prSet/>
      <dgm:spPr/>
      <dgm:t>
        <a:bodyPr/>
        <a:lstStyle/>
        <a:p>
          <a:endParaRPr lang="tr-TR"/>
        </a:p>
      </dgm:t>
    </dgm:pt>
    <dgm:pt modelId="{F5EF635E-F75F-4446-B1A8-B16A6339332E}">
      <dgm:prSet phldrT="[Metin]"/>
      <dgm:spPr/>
      <dgm:t>
        <a:bodyPr/>
        <a:lstStyle/>
        <a:p>
          <a:endParaRPr lang="tr-TR" dirty="0"/>
        </a:p>
      </dgm:t>
    </dgm:pt>
    <dgm:pt modelId="{615A7639-181E-43C2-B552-C37BD5133151}" type="parTrans" cxnId="{AE50A218-3790-4736-926F-6F540675E753}">
      <dgm:prSet/>
      <dgm:spPr/>
      <dgm:t>
        <a:bodyPr/>
        <a:lstStyle/>
        <a:p>
          <a:endParaRPr lang="tr-TR"/>
        </a:p>
      </dgm:t>
    </dgm:pt>
    <dgm:pt modelId="{FE2796A2-1D8B-4AFA-94DF-DF510A046685}" type="sibTrans" cxnId="{AE50A218-3790-4736-926F-6F540675E753}">
      <dgm:prSet/>
      <dgm:spPr/>
      <dgm:t>
        <a:bodyPr/>
        <a:lstStyle/>
        <a:p>
          <a:endParaRPr lang="tr-TR"/>
        </a:p>
      </dgm:t>
    </dgm:pt>
    <dgm:pt modelId="{C4052616-696F-4D8B-A432-D1909B0CE70E}">
      <dgm:prSet phldrT="[Metin]"/>
      <dgm:spPr/>
      <dgm:t>
        <a:bodyPr/>
        <a:lstStyle/>
        <a:p>
          <a:endParaRPr lang="tr-TR" dirty="0"/>
        </a:p>
      </dgm:t>
    </dgm:pt>
    <dgm:pt modelId="{C3FC03FA-BC9C-4E0F-AF5F-15D06ED675C2}" type="parTrans" cxnId="{F1270725-286C-437C-A6CA-D1A462A02700}">
      <dgm:prSet/>
      <dgm:spPr/>
      <dgm:t>
        <a:bodyPr/>
        <a:lstStyle/>
        <a:p>
          <a:endParaRPr lang="tr-TR"/>
        </a:p>
      </dgm:t>
    </dgm:pt>
    <dgm:pt modelId="{BFEC862C-B58E-49F9-9530-292BC354ACE8}" type="sibTrans" cxnId="{F1270725-286C-437C-A6CA-D1A462A02700}">
      <dgm:prSet/>
      <dgm:spPr/>
      <dgm:t>
        <a:bodyPr/>
        <a:lstStyle/>
        <a:p>
          <a:endParaRPr lang="tr-TR"/>
        </a:p>
      </dgm:t>
    </dgm:pt>
    <dgm:pt modelId="{5E3E6222-8938-4213-ACBF-C3FB1C74A999}">
      <dgm:prSet phldrT="[Metin]"/>
      <dgm:spPr/>
      <dgm:t>
        <a:bodyPr/>
        <a:lstStyle/>
        <a:p>
          <a:endParaRPr lang="tr-TR" dirty="0"/>
        </a:p>
      </dgm:t>
    </dgm:pt>
    <dgm:pt modelId="{6F121DCE-B122-4000-BF6B-629E874D9CE8}" type="parTrans" cxnId="{F8BE9A8D-34F0-4D93-B30B-30DF4C473AF4}">
      <dgm:prSet/>
      <dgm:spPr/>
      <dgm:t>
        <a:bodyPr/>
        <a:lstStyle/>
        <a:p>
          <a:endParaRPr lang="tr-TR"/>
        </a:p>
      </dgm:t>
    </dgm:pt>
    <dgm:pt modelId="{6C636059-81E4-4A5C-86F7-2411B721E720}" type="sibTrans" cxnId="{F8BE9A8D-34F0-4D93-B30B-30DF4C473AF4}">
      <dgm:prSet/>
      <dgm:spPr/>
      <dgm:t>
        <a:bodyPr/>
        <a:lstStyle/>
        <a:p>
          <a:endParaRPr lang="tr-TR"/>
        </a:p>
      </dgm:t>
    </dgm:pt>
    <dgm:pt modelId="{549D522C-D621-4FF4-AEC6-1638A7F639AF}">
      <dgm:prSet phldrT="[Metin]"/>
      <dgm:spPr/>
      <dgm:t>
        <a:bodyPr/>
        <a:lstStyle/>
        <a:p>
          <a:endParaRPr lang="tr-TR" dirty="0"/>
        </a:p>
      </dgm:t>
    </dgm:pt>
    <dgm:pt modelId="{2030CCD3-ADD7-4B26-AD4E-E7100A6C206A}" type="parTrans" cxnId="{E2B8285A-8094-4940-BD38-47057CF39AB3}">
      <dgm:prSet/>
      <dgm:spPr/>
      <dgm:t>
        <a:bodyPr/>
        <a:lstStyle/>
        <a:p>
          <a:endParaRPr lang="tr-TR"/>
        </a:p>
      </dgm:t>
    </dgm:pt>
    <dgm:pt modelId="{3F54E49C-59F2-468C-8E60-109727F7CF50}" type="sibTrans" cxnId="{E2B8285A-8094-4940-BD38-47057CF39AB3}">
      <dgm:prSet/>
      <dgm:spPr/>
      <dgm:t>
        <a:bodyPr/>
        <a:lstStyle/>
        <a:p>
          <a:endParaRPr lang="tr-TR"/>
        </a:p>
      </dgm:t>
    </dgm:pt>
    <dgm:pt modelId="{B3EE1B91-6765-496C-9BC3-5C819A520FB1}">
      <dgm:prSet phldrT="[Metin]"/>
      <dgm:spPr/>
      <dgm:t>
        <a:bodyPr/>
        <a:lstStyle/>
        <a:p>
          <a:endParaRPr lang="tr-TR" dirty="0"/>
        </a:p>
      </dgm:t>
    </dgm:pt>
    <dgm:pt modelId="{84BF61A6-5F00-4AAC-9DD5-9BCE4A6B712F}" type="parTrans" cxnId="{54D1C44D-541E-47FA-B7FF-7FD58F0B6FC8}">
      <dgm:prSet/>
      <dgm:spPr/>
      <dgm:t>
        <a:bodyPr/>
        <a:lstStyle/>
        <a:p>
          <a:endParaRPr lang="tr-TR"/>
        </a:p>
      </dgm:t>
    </dgm:pt>
    <dgm:pt modelId="{229EEFDB-4F3E-483B-AF44-5FE2EE7AE04F}" type="sibTrans" cxnId="{54D1C44D-541E-47FA-B7FF-7FD58F0B6FC8}">
      <dgm:prSet/>
      <dgm:spPr/>
      <dgm:t>
        <a:bodyPr/>
        <a:lstStyle/>
        <a:p>
          <a:endParaRPr lang="tr-TR"/>
        </a:p>
      </dgm:t>
    </dgm:pt>
    <dgm:pt modelId="{63C24C15-6D2D-41E1-A206-2061BB4895B0}">
      <dgm:prSet phldrT="[Metin]"/>
      <dgm:spPr/>
      <dgm:t>
        <a:bodyPr/>
        <a:lstStyle/>
        <a:p>
          <a:endParaRPr lang="tr-TR" dirty="0"/>
        </a:p>
      </dgm:t>
    </dgm:pt>
    <dgm:pt modelId="{83191891-E273-4652-A5C7-9D154CBA1E04}" type="parTrans" cxnId="{6782B140-D14F-43D8-8202-9FA0BCECB418}">
      <dgm:prSet/>
      <dgm:spPr/>
      <dgm:t>
        <a:bodyPr/>
        <a:lstStyle/>
        <a:p>
          <a:endParaRPr lang="tr-TR"/>
        </a:p>
      </dgm:t>
    </dgm:pt>
    <dgm:pt modelId="{DBEFC2FE-2B46-4D0A-8472-141A712995B1}" type="sibTrans" cxnId="{6782B140-D14F-43D8-8202-9FA0BCECB418}">
      <dgm:prSet/>
      <dgm:spPr/>
      <dgm:t>
        <a:bodyPr/>
        <a:lstStyle/>
        <a:p>
          <a:endParaRPr lang="tr-TR"/>
        </a:p>
      </dgm:t>
    </dgm:pt>
    <dgm:pt modelId="{F389CB1B-03A1-4295-BF48-864D1A3CC392}" type="pres">
      <dgm:prSet presAssocID="{EC05643F-6113-461C-930C-A21509DF86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5C38F2-07D6-44A6-9F92-2E0A6FF9EA11}" type="pres">
      <dgm:prSet presAssocID="{1826F62B-08E7-4E93-82CF-F83933D1D07C}" presName="hierRoot1" presStyleCnt="0">
        <dgm:presLayoutVars>
          <dgm:hierBranch val="init"/>
        </dgm:presLayoutVars>
      </dgm:prSet>
      <dgm:spPr/>
    </dgm:pt>
    <dgm:pt modelId="{8A99B65C-12D9-4E73-853C-51D72D65FDF9}" type="pres">
      <dgm:prSet presAssocID="{1826F62B-08E7-4E93-82CF-F83933D1D07C}" presName="rootComposite1" presStyleCnt="0"/>
      <dgm:spPr/>
    </dgm:pt>
    <dgm:pt modelId="{D0FE2F08-E2C0-4BA4-90B4-A9F104621C72}" type="pres">
      <dgm:prSet presAssocID="{1826F62B-08E7-4E93-82CF-F83933D1D07C}" presName="rootText1" presStyleLbl="node0" presStyleIdx="0" presStyleCnt="1">
        <dgm:presLayoutVars>
          <dgm:chMax/>
          <dgm:chPref val="3"/>
        </dgm:presLayoutVars>
      </dgm:prSet>
      <dgm:spPr/>
    </dgm:pt>
    <dgm:pt modelId="{89AD9B01-C809-46A5-A458-9B28C6522A58}" type="pres">
      <dgm:prSet presAssocID="{1826F62B-08E7-4E93-82CF-F83933D1D07C}" presName="titleText1" presStyleLbl="fgAcc0" presStyleIdx="0" presStyleCnt="1">
        <dgm:presLayoutVars>
          <dgm:chMax val="0"/>
          <dgm:chPref val="0"/>
        </dgm:presLayoutVars>
      </dgm:prSet>
      <dgm:spPr/>
    </dgm:pt>
    <dgm:pt modelId="{176CD269-1F22-4EFD-A175-FFF65B01A98C}" type="pres">
      <dgm:prSet presAssocID="{1826F62B-08E7-4E93-82CF-F83933D1D07C}" presName="rootConnector1" presStyleLbl="node1" presStyleIdx="0" presStyleCnt="12"/>
      <dgm:spPr/>
    </dgm:pt>
    <dgm:pt modelId="{FDEF8530-9695-44A4-BAB3-FE4AACB1C41F}" type="pres">
      <dgm:prSet presAssocID="{1826F62B-08E7-4E93-82CF-F83933D1D07C}" presName="hierChild2" presStyleCnt="0"/>
      <dgm:spPr/>
    </dgm:pt>
    <dgm:pt modelId="{30F0F35B-437B-44F7-8D48-EE297F43EB13}" type="pres">
      <dgm:prSet presAssocID="{915541B1-50D9-4049-A9C7-8B772CC87B54}" presName="Name37" presStyleLbl="parChTrans1D2" presStyleIdx="0" presStyleCnt="5"/>
      <dgm:spPr/>
    </dgm:pt>
    <dgm:pt modelId="{0D981138-7C30-4D6C-8F3F-2E6B9A0646EC}" type="pres">
      <dgm:prSet presAssocID="{499D2A5D-3540-48C4-BA40-3B7E0AF30646}" presName="hierRoot2" presStyleCnt="0">
        <dgm:presLayoutVars>
          <dgm:hierBranch val="init"/>
        </dgm:presLayoutVars>
      </dgm:prSet>
      <dgm:spPr/>
    </dgm:pt>
    <dgm:pt modelId="{8E0985FF-FA85-4214-8620-D91D7170B0C5}" type="pres">
      <dgm:prSet presAssocID="{499D2A5D-3540-48C4-BA40-3B7E0AF30646}" presName="rootComposite" presStyleCnt="0"/>
      <dgm:spPr/>
    </dgm:pt>
    <dgm:pt modelId="{06E69797-8D01-4A3C-AFF3-F6378E8E02C2}" type="pres">
      <dgm:prSet presAssocID="{499D2A5D-3540-48C4-BA40-3B7E0AF30646}" presName="rootText" presStyleLbl="node1" presStyleIdx="0" presStyleCnt="12">
        <dgm:presLayoutVars>
          <dgm:chMax/>
          <dgm:chPref val="3"/>
        </dgm:presLayoutVars>
      </dgm:prSet>
      <dgm:spPr/>
    </dgm:pt>
    <dgm:pt modelId="{922890A7-9707-4BAE-86EB-91E860FFE2D1}" type="pres">
      <dgm:prSet presAssocID="{499D2A5D-3540-48C4-BA40-3B7E0AF30646}" presName="titleText2" presStyleLbl="fgAcc1" presStyleIdx="0" presStyleCnt="12">
        <dgm:presLayoutVars>
          <dgm:chMax val="0"/>
          <dgm:chPref val="0"/>
        </dgm:presLayoutVars>
      </dgm:prSet>
      <dgm:spPr/>
    </dgm:pt>
    <dgm:pt modelId="{106F3A10-5D3C-4B5E-81C5-27D71C36F648}" type="pres">
      <dgm:prSet presAssocID="{499D2A5D-3540-48C4-BA40-3B7E0AF30646}" presName="rootConnector" presStyleLbl="node2" presStyleIdx="0" presStyleCnt="0"/>
      <dgm:spPr/>
    </dgm:pt>
    <dgm:pt modelId="{051ECA52-89B9-4F6B-A8A0-FB1C6CDD5BA7}" type="pres">
      <dgm:prSet presAssocID="{499D2A5D-3540-48C4-BA40-3B7E0AF30646}" presName="hierChild4" presStyleCnt="0"/>
      <dgm:spPr/>
    </dgm:pt>
    <dgm:pt modelId="{77CA9520-4EBA-4027-A136-703D13DDA1CF}" type="pres">
      <dgm:prSet presAssocID="{499D2A5D-3540-48C4-BA40-3B7E0AF30646}" presName="hierChild5" presStyleCnt="0"/>
      <dgm:spPr/>
    </dgm:pt>
    <dgm:pt modelId="{14DAE41E-F0BD-41C8-8737-32F68F3839DF}" type="pres">
      <dgm:prSet presAssocID="{67C736F1-2C9C-4FE2-BF58-075C5EE837CB}" presName="Name37" presStyleLbl="parChTrans1D2" presStyleIdx="1" presStyleCnt="5"/>
      <dgm:spPr/>
    </dgm:pt>
    <dgm:pt modelId="{940EBEFF-95DB-4E6C-B567-CB6EE72F1A05}" type="pres">
      <dgm:prSet presAssocID="{CCC6A710-793E-42B6-AA4B-07DEC43D90A1}" presName="hierRoot2" presStyleCnt="0">
        <dgm:presLayoutVars>
          <dgm:hierBranch val="init"/>
        </dgm:presLayoutVars>
      </dgm:prSet>
      <dgm:spPr/>
    </dgm:pt>
    <dgm:pt modelId="{F1B47EA1-B077-4E8E-AA76-846AB9B17D09}" type="pres">
      <dgm:prSet presAssocID="{CCC6A710-793E-42B6-AA4B-07DEC43D90A1}" presName="rootComposite" presStyleCnt="0"/>
      <dgm:spPr/>
    </dgm:pt>
    <dgm:pt modelId="{5D41F4CA-C291-42D2-B581-654AE253E604}" type="pres">
      <dgm:prSet presAssocID="{CCC6A710-793E-42B6-AA4B-07DEC43D90A1}" presName="rootText" presStyleLbl="node1" presStyleIdx="1" presStyleCnt="12">
        <dgm:presLayoutVars>
          <dgm:chMax/>
          <dgm:chPref val="3"/>
        </dgm:presLayoutVars>
      </dgm:prSet>
      <dgm:spPr/>
    </dgm:pt>
    <dgm:pt modelId="{7FF0C740-08D4-4724-85E6-0B72EBA2EACD}" type="pres">
      <dgm:prSet presAssocID="{CCC6A710-793E-42B6-AA4B-07DEC43D90A1}" presName="titleText2" presStyleLbl="fgAcc1" presStyleIdx="1" presStyleCnt="12">
        <dgm:presLayoutVars>
          <dgm:chMax val="0"/>
          <dgm:chPref val="0"/>
        </dgm:presLayoutVars>
      </dgm:prSet>
      <dgm:spPr/>
    </dgm:pt>
    <dgm:pt modelId="{537829E9-D560-473E-9CD0-D66E60135AE9}" type="pres">
      <dgm:prSet presAssocID="{CCC6A710-793E-42B6-AA4B-07DEC43D90A1}" presName="rootConnector" presStyleLbl="node2" presStyleIdx="0" presStyleCnt="0"/>
      <dgm:spPr/>
    </dgm:pt>
    <dgm:pt modelId="{FD2DF18A-E547-49C5-903D-1FC5BF1AED07}" type="pres">
      <dgm:prSet presAssocID="{CCC6A710-793E-42B6-AA4B-07DEC43D90A1}" presName="hierChild4" presStyleCnt="0"/>
      <dgm:spPr/>
    </dgm:pt>
    <dgm:pt modelId="{B28196AB-6189-45CC-A8B3-AABBBEBB66C7}" type="pres">
      <dgm:prSet presAssocID="{CCC6A710-793E-42B6-AA4B-07DEC43D90A1}" presName="hierChild5" presStyleCnt="0"/>
      <dgm:spPr/>
    </dgm:pt>
    <dgm:pt modelId="{F77321B7-BF42-463A-A198-1E9E48CDF415}" type="pres">
      <dgm:prSet presAssocID="{FF5FE8B1-1CB0-4B8C-9A9D-73527D570F6B}" presName="Name37" presStyleLbl="parChTrans1D2" presStyleIdx="2" presStyleCnt="5"/>
      <dgm:spPr/>
    </dgm:pt>
    <dgm:pt modelId="{28D3217B-3E46-4D0D-93A5-81414F457A02}" type="pres">
      <dgm:prSet presAssocID="{DF57A92F-3967-4DF9-AFE1-AB553E6DA059}" presName="hierRoot2" presStyleCnt="0">
        <dgm:presLayoutVars>
          <dgm:hierBranch val="init"/>
        </dgm:presLayoutVars>
      </dgm:prSet>
      <dgm:spPr/>
    </dgm:pt>
    <dgm:pt modelId="{A9688D88-18EA-47E2-BB8F-55DB5266B934}" type="pres">
      <dgm:prSet presAssocID="{DF57A92F-3967-4DF9-AFE1-AB553E6DA059}" presName="rootComposite" presStyleCnt="0"/>
      <dgm:spPr/>
    </dgm:pt>
    <dgm:pt modelId="{E847A727-EC64-432C-96BC-B0F0EC5C9046}" type="pres">
      <dgm:prSet presAssocID="{DF57A92F-3967-4DF9-AFE1-AB553E6DA059}" presName="rootText" presStyleLbl="node1" presStyleIdx="2" presStyleCnt="12">
        <dgm:presLayoutVars>
          <dgm:chMax/>
          <dgm:chPref val="3"/>
        </dgm:presLayoutVars>
      </dgm:prSet>
      <dgm:spPr/>
    </dgm:pt>
    <dgm:pt modelId="{CA639A8E-5927-4F8C-932D-E27875815618}" type="pres">
      <dgm:prSet presAssocID="{DF57A92F-3967-4DF9-AFE1-AB553E6DA059}" presName="titleText2" presStyleLbl="fgAcc1" presStyleIdx="2" presStyleCnt="12">
        <dgm:presLayoutVars>
          <dgm:chMax val="0"/>
          <dgm:chPref val="0"/>
        </dgm:presLayoutVars>
      </dgm:prSet>
      <dgm:spPr/>
    </dgm:pt>
    <dgm:pt modelId="{B59F2FDE-D257-411B-86F6-2E92D8A47B9A}" type="pres">
      <dgm:prSet presAssocID="{DF57A92F-3967-4DF9-AFE1-AB553E6DA059}" presName="rootConnector" presStyleLbl="node2" presStyleIdx="0" presStyleCnt="0"/>
      <dgm:spPr/>
    </dgm:pt>
    <dgm:pt modelId="{A968BCFE-CD4F-4B31-B2FC-0EC8D1843F6C}" type="pres">
      <dgm:prSet presAssocID="{DF57A92F-3967-4DF9-AFE1-AB553E6DA059}" presName="hierChild4" presStyleCnt="0"/>
      <dgm:spPr/>
    </dgm:pt>
    <dgm:pt modelId="{8238FAD1-DBD9-4ECD-B5A6-A4EA459D5CF3}" type="pres">
      <dgm:prSet presAssocID="{615A7639-181E-43C2-B552-C37BD5133151}" presName="Name37" presStyleLbl="parChTrans1D3" presStyleIdx="0" presStyleCnt="7"/>
      <dgm:spPr/>
    </dgm:pt>
    <dgm:pt modelId="{061A102D-7460-4C85-A28C-DCBDEF6E70F0}" type="pres">
      <dgm:prSet presAssocID="{F5EF635E-F75F-4446-B1A8-B16A6339332E}" presName="hierRoot2" presStyleCnt="0">
        <dgm:presLayoutVars>
          <dgm:hierBranch val="init"/>
        </dgm:presLayoutVars>
      </dgm:prSet>
      <dgm:spPr/>
    </dgm:pt>
    <dgm:pt modelId="{5A8F147A-D228-4B44-86FD-20A90F022702}" type="pres">
      <dgm:prSet presAssocID="{F5EF635E-F75F-4446-B1A8-B16A6339332E}" presName="rootComposite" presStyleCnt="0"/>
      <dgm:spPr/>
    </dgm:pt>
    <dgm:pt modelId="{160705CA-E4B0-4DFE-8608-6EE830C1D455}" type="pres">
      <dgm:prSet presAssocID="{F5EF635E-F75F-4446-B1A8-B16A6339332E}" presName="rootText" presStyleLbl="node1" presStyleIdx="3" presStyleCnt="12">
        <dgm:presLayoutVars>
          <dgm:chMax/>
          <dgm:chPref val="3"/>
        </dgm:presLayoutVars>
      </dgm:prSet>
      <dgm:spPr/>
    </dgm:pt>
    <dgm:pt modelId="{C1447E6F-5F3F-4470-918A-525C9C06ED4B}" type="pres">
      <dgm:prSet presAssocID="{F5EF635E-F75F-4446-B1A8-B16A6339332E}" presName="titleText2" presStyleLbl="fgAcc1" presStyleIdx="3" presStyleCnt="12">
        <dgm:presLayoutVars>
          <dgm:chMax val="0"/>
          <dgm:chPref val="0"/>
        </dgm:presLayoutVars>
      </dgm:prSet>
      <dgm:spPr/>
    </dgm:pt>
    <dgm:pt modelId="{136B2DE6-F3D9-4BEA-838A-A8D4571DC535}" type="pres">
      <dgm:prSet presAssocID="{F5EF635E-F75F-4446-B1A8-B16A6339332E}" presName="rootConnector" presStyleLbl="node3" presStyleIdx="0" presStyleCnt="0"/>
      <dgm:spPr/>
    </dgm:pt>
    <dgm:pt modelId="{F923E6A9-7D40-4BEC-A018-A43F92D0CA3B}" type="pres">
      <dgm:prSet presAssocID="{F5EF635E-F75F-4446-B1A8-B16A6339332E}" presName="hierChild4" presStyleCnt="0"/>
      <dgm:spPr/>
    </dgm:pt>
    <dgm:pt modelId="{44E7B327-CA8F-4234-93D5-6244B60AAF31}" type="pres">
      <dgm:prSet presAssocID="{F5EF635E-F75F-4446-B1A8-B16A6339332E}" presName="hierChild5" presStyleCnt="0"/>
      <dgm:spPr/>
    </dgm:pt>
    <dgm:pt modelId="{628E2BA9-C033-4D22-A094-3BD9E64751C0}" type="pres">
      <dgm:prSet presAssocID="{C3FC03FA-BC9C-4E0F-AF5F-15D06ED675C2}" presName="Name37" presStyleLbl="parChTrans1D3" presStyleIdx="1" presStyleCnt="7"/>
      <dgm:spPr/>
    </dgm:pt>
    <dgm:pt modelId="{2823FD34-B214-4FAD-AFAC-E4466EB1F610}" type="pres">
      <dgm:prSet presAssocID="{C4052616-696F-4D8B-A432-D1909B0CE70E}" presName="hierRoot2" presStyleCnt="0">
        <dgm:presLayoutVars>
          <dgm:hierBranch val="init"/>
        </dgm:presLayoutVars>
      </dgm:prSet>
      <dgm:spPr/>
    </dgm:pt>
    <dgm:pt modelId="{DAA64E8F-2824-4F64-998E-2AE8DEF145F7}" type="pres">
      <dgm:prSet presAssocID="{C4052616-696F-4D8B-A432-D1909B0CE70E}" presName="rootComposite" presStyleCnt="0"/>
      <dgm:spPr/>
    </dgm:pt>
    <dgm:pt modelId="{AE7C5DE5-895A-4DE5-BE89-2FDC93CD87A5}" type="pres">
      <dgm:prSet presAssocID="{C4052616-696F-4D8B-A432-D1909B0CE70E}" presName="rootText" presStyleLbl="node1" presStyleIdx="4" presStyleCnt="12">
        <dgm:presLayoutVars>
          <dgm:chMax/>
          <dgm:chPref val="3"/>
        </dgm:presLayoutVars>
      </dgm:prSet>
      <dgm:spPr/>
    </dgm:pt>
    <dgm:pt modelId="{3E808CE5-6E18-40F2-B8A3-7B427C812C6D}" type="pres">
      <dgm:prSet presAssocID="{C4052616-696F-4D8B-A432-D1909B0CE70E}" presName="titleText2" presStyleLbl="fgAcc1" presStyleIdx="4" presStyleCnt="12">
        <dgm:presLayoutVars>
          <dgm:chMax val="0"/>
          <dgm:chPref val="0"/>
        </dgm:presLayoutVars>
      </dgm:prSet>
      <dgm:spPr/>
    </dgm:pt>
    <dgm:pt modelId="{5A90F056-1292-4969-81A4-D0BE8DA6CE7C}" type="pres">
      <dgm:prSet presAssocID="{C4052616-696F-4D8B-A432-D1909B0CE70E}" presName="rootConnector" presStyleLbl="node3" presStyleIdx="0" presStyleCnt="0"/>
      <dgm:spPr/>
    </dgm:pt>
    <dgm:pt modelId="{7341DB7A-0C95-48A6-B9A6-A5AB2C0ACC61}" type="pres">
      <dgm:prSet presAssocID="{C4052616-696F-4D8B-A432-D1909B0CE70E}" presName="hierChild4" presStyleCnt="0"/>
      <dgm:spPr/>
    </dgm:pt>
    <dgm:pt modelId="{A72C1930-42B8-4EAB-87BC-FBEF61445D8F}" type="pres">
      <dgm:prSet presAssocID="{C4052616-696F-4D8B-A432-D1909B0CE70E}" presName="hierChild5" presStyleCnt="0"/>
      <dgm:spPr/>
    </dgm:pt>
    <dgm:pt modelId="{4EC79AF5-7343-42AA-95D8-06A9268B0050}" type="pres">
      <dgm:prSet presAssocID="{6F121DCE-B122-4000-BF6B-629E874D9CE8}" presName="Name37" presStyleLbl="parChTrans1D3" presStyleIdx="2" presStyleCnt="7"/>
      <dgm:spPr/>
    </dgm:pt>
    <dgm:pt modelId="{9BEBBA48-F3C3-4698-9687-1F0AACAEA9B4}" type="pres">
      <dgm:prSet presAssocID="{5E3E6222-8938-4213-ACBF-C3FB1C74A999}" presName="hierRoot2" presStyleCnt="0">
        <dgm:presLayoutVars>
          <dgm:hierBranch val="init"/>
        </dgm:presLayoutVars>
      </dgm:prSet>
      <dgm:spPr/>
    </dgm:pt>
    <dgm:pt modelId="{65A79E51-2543-4C19-A216-80DC4995CE58}" type="pres">
      <dgm:prSet presAssocID="{5E3E6222-8938-4213-ACBF-C3FB1C74A999}" presName="rootComposite" presStyleCnt="0"/>
      <dgm:spPr/>
    </dgm:pt>
    <dgm:pt modelId="{710E5CF3-D842-4188-AA04-C61690D2BA47}" type="pres">
      <dgm:prSet presAssocID="{5E3E6222-8938-4213-ACBF-C3FB1C74A999}" presName="rootText" presStyleLbl="node1" presStyleIdx="5" presStyleCnt="12">
        <dgm:presLayoutVars>
          <dgm:chMax/>
          <dgm:chPref val="3"/>
        </dgm:presLayoutVars>
      </dgm:prSet>
      <dgm:spPr/>
    </dgm:pt>
    <dgm:pt modelId="{9DAB6831-0CFF-4890-AB77-7AA0A00B7A22}" type="pres">
      <dgm:prSet presAssocID="{5E3E6222-8938-4213-ACBF-C3FB1C74A999}" presName="titleText2" presStyleLbl="fgAcc1" presStyleIdx="5" presStyleCnt="12">
        <dgm:presLayoutVars>
          <dgm:chMax val="0"/>
          <dgm:chPref val="0"/>
        </dgm:presLayoutVars>
      </dgm:prSet>
      <dgm:spPr/>
    </dgm:pt>
    <dgm:pt modelId="{BF7ECC71-8C9E-4F17-A98C-1B4CAA589535}" type="pres">
      <dgm:prSet presAssocID="{5E3E6222-8938-4213-ACBF-C3FB1C74A999}" presName="rootConnector" presStyleLbl="node3" presStyleIdx="0" presStyleCnt="0"/>
      <dgm:spPr/>
    </dgm:pt>
    <dgm:pt modelId="{7DEA1123-8AF9-45C0-A7DF-E2B6B8F43C0B}" type="pres">
      <dgm:prSet presAssocID="{5E3E6222-8938-4213-ACBF-C3FB1C74A999}" presName="hierChild4" presStyleCnt="0"/>
      <dgm:spPr/>
    </dgm:pt>
    <dgm:pt modelId="{C68D11F3-9E7F-4137-ABA9-12ED277FFCA3}" type="pres">
      <dgm:prSet presAssocID="{5E3E6222-8938-4213-ACBF-C3FB1C74A999}" presName="hierChild5" presStyleCnt="0"/>
      <dgm:spPr/>
    </dgm:pt>
    <dgm:pt modelId="{29E5564B-35CB-45E9-8B27-8D4E8294C526}" type="pres">
      <dgm:prSet presAssocID="{2030CCD3-ADD7-4B26-AD4E-E7100A6C206A}" presName="Name37" presStyleLbl="parChTrans1D3" presStyleIdx="3" presStyleCnt="7"/>
      <dgm:spPr/>
    </dgm:pt>
    <dgm:pt modelId="{D2504F77-6617-4F4C-BE2B-F3A796E0BAB6}" type="pres">
      <dgm:prSet presAssocID="{549D522C-D621-4FF4-AEC6-1638A7F639AF}" presName="hierRoot2" presStyleCnt="0">
        <dgm:presLayoutVars>
          <dgm:hierBranch val="init"/>
        </dgm:presLayoutVars>
      </dgm:prSet>
      <dgm:spPr/>
    </dgm:pt>
    <dgm:pt modelId="{76CA2936-85F4-4483-BAF9-6710DFCFD600}" type="pres">
      <dgm:prSet presAssocID="{549D522C-D621-4FF4-AEC6-1638A7F639AF}" presName="rootComposite" presStyleCnt="0"/>
      <dgm:spPr/>
    </dgm:pt>
    <dgm:pt modelId="{CAD7363D-56DA-471A-BDCA-0E70040D9778}" type="pres">
      <dgm:prSet presAssocID="{549D522C-D621-4FF4-AEC6-1638A7F639AF}" presName="rootText" presStyleLbl="node1" presStyleIdx="6" presStyleCnt="12">
        <dgm:presLayoutVars>
          <dgm:chMax/>
          <dgm:chPref val="3"/>
        </dgm:presLayoutVars>
      </dgm:prSet>
      <dgm:spPr/>
    </dgm:pt>
    <dgm:pt modelId="{ACA6AEE3-92DE-4FD2-A502-38639A292E6A}" type="pres">
      <dgm:prSet presAssocID="{549D522C-D621-4FF4-AEC6-1638A7F639AF}" presName="titleText2" presStyleLbl="fgAcc1" presStyleIdx="6" presStyleCnt="12">
        <dgm:presLayoutVars>
          <dgm:chMax val="0"/>
          <dgm:chPref val="0"/>
        </dgm:presLayoutVars>
      </dgm:prSet>
      <dgm:spPr/>
    </dgm:pt>
    <dgm:pt modelId="{25E88BBA-80B4-4539-BEA4-FAD037FFB489}" type="pres">
      <dgm:prSet presAssocID="{549D522C-D621-4FF4-AEC6-1638A7F639AF}" presName="rootConnector" presStyleLbl="node3" presStyleIdx="0" presStyleCnt="0"/>
      <dgm:spPr/>
    </dgm:pt>
    <dgm:pt modelId="{C917A90B-779C-4C1E-A0AA-7DBB6C850BBE}" type="pres">
      <dgm:prSet presAssocID="{549D522C-D621-4FF4-AEC6-1638A7F639AF}" presName="hierChild4" presStyleCnt="0"/>
      <dgm:spPr/>
    </dgm:pt>
    <dgm:pt modelId="{56408307-3476-4E9C-8892-8F0A15AA7C49}" type="pres">
      <dgm:prSet presAssocID="{549D522C-D621-4FF4-AEC6-1638A7F639AF}" presName="hierChild5" presStyleCnt="0"/>
      <dgm:spPr/>
    </dgm:pt>
    <dgm:pt modelId="{5B3A09F2-98CD-4D29-9D2F-17710795B602}" type="pres">
      <dgm:prSet presAssocID="{84BF61A6-5F00-4AAC-9DD5-9BCE4A6B712F}" presName="Name37" presStyleLbl="parChTrans1D3" presStyleIdx="4" presStyleCnt="7"/>
      <dgm:spPr/>
    </dgm:pt>
    <dgm:pt modelId="{25183A61-8423-4994-8361-DBE28A1ECAB1}" type="pres">
      <dgm:prSet presAssocID="{B3EE1B91-6765-496C-9BC3-5C819A520FB1}" presName="hierRoot2" presStyleCnt="0">
        <dgm:presLayoutVars>
          <dgm:hierBranch val="init"/>
        </dgm:presLayoutVars>
      </dgm:prSet>
      <dgm:spPr/>
    </dgm:pt>
    <dgm:pt modelId="{46C45C3E-7F45-469F-94A9-1CE9CD11C86E}" type="pres">
      <dgm:prSet presAssocID="{B3EE1B91-6765-496C-9BC3-5C819A520FB1}" presName="rootComposite" presStyleCnt="0"/>
      <dgm:spPr/>
    </dgm:pt>
    <dgm:pt modelId="{69CCAA5F-536E-4F93-9F60-86499B3E4264}" type="pres">
      <dgm:prSet presAssocID="{B3EE1B91-6765-496C-9BC3-5C819A520FB1}" presName="rootText" presStyleLbl="node1" presStyleIdx="7" presStyleCnt="12">
        <dgm:presLayoutVars>
          <dgm:chMax/>
          <dgm:chPref val="3"/>
        </dgm:presLayoutVars>
      </dgm:prSet>
      <dgm:spPr/>
    </dgm:pt>
    <dgm:pt modelId="{2A08B10C-096C-428B-908B-1F8F3FE5F1E7}" type="pres">
      <dgm:prSet presAssocID="{B3EE1B91-6765-496C-9BC3-5C819A520FB1}" presName="titleText2" presStyleLbl="fgAcc1" presStyleIdx="7" presStyleCnt="12">
        <dgm:presLayoutVars>
          <dgm:chMax val="0"/>
          <dgm:chPref val="0"/>
        </dgm:presLayoutVars>
      </dgm:prSet>
      <dgm:spPr/>
    </dgm:pt>
    <dgm:pt modelId="{366FF853-21DC-415D-9448-71CADA43F76C}" type="pres">
      <dgm:prSet presAssocID="{B3EE1B91-6765-496C-9BC3-5C819A520FB1}" presName="rootConnector" presStyleLbl="node3" presStyleIdx="0" presStyleCnt="0"/>
      <dgm:spPr/>
    </dgm:pt>
    <dgm:pt modelId="{789EB496-1714-4C52-8E00-F30ACC086847}" type="pres">
      <dgm:prSet presAssocID="{B3EE1B91-6765-496C-9BC3-5C819A520FB1}" presName="hierChild4" presStyleCnt="0"/>
      <dgm:spPr/>
    </dgm:pt>
    <dgm:pt modelId="{35A9642C-D2DC-43A3-A3A3-C572E600CE8F}" type="pres">
      <dgm:prSet presAssocID="{B3EE1B91-6765-496C-9BC3-5C819A520FB1}" presName="hierChild5" presStyleCnt="0"/>
      <dgm:spPr/>
    </dgm:pt>
    <dgm:pt modelId="{4D2E4300-C529-4C74-A602-F63822E76407}" type="pres">
      <dgm:prSet presAssocID="{83191891-E273-4652-A5C7-9D154CBA1E04}" presName="Name37" presStyleLbl="parChTrans1D3" presStyleIdx="5" presStyleCnt="7"/>
      <dgm:spPr/>
    </dgm:pt>
    <dgm:pt modelId="{94AC7272-9280-48D3-9E1C-FFA95DD20EA1}" type="pres">
      <dgm:prSet presAssocID="{63C24C15-6D2D-41E1-A206-2061BB4895B0}" presName="hierRoot2" presStyleCnt="0">
        <dgm:presLayoutVars>
          <dgm:hierBranch val="init"/>
        </dgm:presLayoutVars>
      </dgm:prSet>
      <dgm:spPr/>
    </dgm:pt>
    <dgm:pt modelId="{C8C43981-E14A-451A-83B7-4D03A6068CEE}" type="pres">
      <dgm:prSet presAssocID="{63C24C15-6D2D-41E1-A206-2061BB4895B0}" presName="rootComposite" presStyleCnt="0"/>
      <dgm:spPr/>
    </dgm:pt>
    <dgm:pt modelId="{828717CE-CD48-4E1C-B0A1-7FDC0A001B65}" type="pres">
      <dgm:prSet presAssocID="{63C24C15-6D2D-41E1-A206-2061BB4895B0}" presName="rootText" presStyleLbl="node1" presStyleIdx="8" presStyleCnt="12">
        <dgm:presLayoutVars>
          <dgm:chMax/>
          <dgm:chPref val="3"/>
        </dgm:presLayoutVars>
      </dgm:prSet>
      <dgm:spPr/>
    </dgm:pt>
    <dgm:pt modelId="{B68C9A2D-25C1-427B-A22A-DCE318651B28}" type="pres">
      <dgm:prSet presAssocID="{63C24C15-6D2D-41E1-A206-2061BB4895B0}" presName="titleText2" presStyleLbl="fgAcc1" presStyleIdx="8" presStyleCnt="12">
        <dgm:presLayoutVars>
          <dgm:chMax val="0"/>
          <dgm:chPref val="0"/>
        </dgm:presLayoutVars>
      </dgm:prSet>
      <dgm:spPr/>
    </dgm:pt>
    <dgm:pt modelId="{88CA34D4-DE04-43D4-BCFB-1FD010C2C0DD}" type="pres">
      <dgm:prSet presAssocID="{63C24C15-6D2D-41E1-A206-2061BB4895B0}" presName="rootConnector" presStyleLbl="node3" presStyleIdx="0" presStyleCnt="0"/>
      <dgm:spPr/>
    </dgm:pt>
    <dgm:pt modelId="{23C56436-062C-4EF2-897C-323840C6708E}" type="pres">
      <dgm:prSet presAssocID="{63C24C15-6D2D-41E1-A206-2061BB4895B0}" presName="hierChild4" presStyleCnt="0"/>
      <dgm:spPr/>
    </dgm:pt>
    <dgm:pt modelId="{50C3460A-6BF4-4F86-B0DB-94CC1DD49955}" type="pres">
      <dgm:prSet presAssocID="{63C24C15-6D2D-41E1-A206-2061BB4895B0}" presName="hierChild5" presStyleCnt="0"/>
      <dgm:spPr/>
    </dgm:pt>
    <dgm:pt modelId="{2B8CFEBB-302E-43DA-A615-69D8D6EC57D2}" type="pres">
      <dgm:prSet presAssocID="{A36415F5-BD1C-4951-A178-63A1D53F5760}" presName="Name37" presStyleLbl="parChTrans1D3" presStyleIdx="6" presStyleCnt="7"/>
      <dgm:spPr/>
    </dgm:pt>
    <dgm:pt modelId="{0E6AF2AF-5787-4074-88AA-CEC713900F98}" type="pres">
      <dgm:prSet presAssocID="{C64C1E2C-71B1-4826-A31D-4AABCD23B3E8}" presName="hierRoot2" presStyleCnt="0">
        <dgm:presLayoutVars>
          <dgm:hierBranch val="init"/>
        </dgm:presLayoutVars>
      </dgm:prSet>
      <dgm:spPr/>
    </dgm:pt>
    <dgm:pt modelId="{55505BBF-9EE2-4B33-A73D-4332E1FA9A6C}" type="pres">
      <dgm:prSet presAssocID="{C64C1E2C-71B1-4826-A31D-4AABCD23B3E8}" presName="rootComposite" presStyleCnt="0"/>
      <dgm:spPr/>
    </dgm:pt>
    <dgm:pt modelId="{8424F251-D90A-4631-88F6-1AFB49827888}" type="pres">
      <dgm:prSet presAssocID="{C64C1E2C-71B1-4826-A31D-4AABCD23B3E8}" presName="rootText" presStyleLbl="node1" presStyleIdx="9" presStyleCnt="12">
        <dgm:presLayoutVars>
          <dgm:chMax/>
          <dgm:chPref val="3"/>
        </dgm:presLayoutVars>
      </dgm:prSet>
      <dgm:spPr/>
    </dgm:pt>
    <dgm:pt modelId="{CCBC13CC-81BF-4ABE-BE1F-880219B2CCE3}" type="pres">
      <dgm:prSet presAssocID="{C64C1E2C-71B1-4826-A31D-4AABCD23B3E8}" presName="titleText2" presStyleLbl="fgAcc1" presStyleIdx="9" presStyleCnt="12">
        <dgm:presLayoutVars>
          <dgm:chMax val="0"/>
          <dgm:chPref val="0"/>
        </dgm:presLayoutVars>
      </dgm:prSet>
      <dgm:spPr/>
    </dgm:pt>
    <dgm:pt modelId="{BD0063EA-1A14-4B2B-A73A-A1F230E1E777}" type="pres">
      <dgm:prSet presAssocID="{C64C1E2C-71B1-4826-A31D-4AABCD23B3E8}" presName="rootConnector" presStyleLbl="node3" presStyleIdx="0" presStyleCnt="0"/>
      <dgm:spPr/>
    </dgm:pt>
    <dgm:pt modelId="{6D141DE8-F492-4617-8D87-43F286671FE2}" type="pres">
      <dgm:prSet presAssocID="{C64C1E2C-71B1-4826-A31D-4AABCD23B3E8}" presName="hierChild4" presStyleCnt="0"/>
      <dgm:spPr/>
    </dgm:pt>
    <dgm:pt modelId="{13FA9DC2-81A1-4516-8B2A-5242E7C7E6EF}" type="pres">
      <dgm:prSet presAssocID="{C64C1E2C-71B1-4826-A31D-4AABCD23B3E8}" presName="hierChild5" presStyleCnt="0"/>
      <dgm:spPr/>
    </dgm:pt>
    <dgm:pt modelId="{26EF1330-5F90-4F46-B727-19E68C770B30}" type="pres">
      <dgm:prSet presAssocID="{DF57A92F-3967-4DF9-AFE1-AB553E6DA059}" presName="hierChild5" presStyleCnt="0"/>
      <dgm:spPr/>
    </dgm:pt>
    <dgm:pt modelId="{CA1B0DC0-F7D6-4EA4-B628-D2F5094EBA7E}" type="pres">
      <dgm:prSet presAssocID="{EA12CE88-86A5-4217-B285-4FC46032596A}" presName="Name37" presStyleLbl="parChTrans1D2" presStyleIdx="3" presStyleCnt="5"/>
      <dgm:spPr/>
    </dgm:pt>
    <dgm:pt modelId="{B59F781B-9123-4499-BE1E-0CA3BE554E89}" type="pres">
      <dgm:prSet presAssocID="{21D49E2B-3361-4A0B-9044-DB02308B9B5C}" presName="hierRoot2" presStyleCnt="0">
        <dgm:presLayoutVars>
          <dgm:hierBranch val="init"/>
        </dgm:presLayoutVars>
      </dgm:prSet>
      <dgm:spPr/>
    </dgm:pt>
    <dgm:pt modelId="{DED5C0FE-B1B0-4D02-964E-6A484C8FEA45}" type="pres">
      <dgm:prSet presAssocID="{21D49E2B-3361-4A0B-9044-DB02308B9B5C}" presName="rootComposite" presStyleCnt="0"/>
      <dgm:spPr/>
    </dgm:pt>
    <dgm:pt modelId="{028E4E17-5CD8-41C6-8322-26B5ED6F0F86}" type="pres">
      <dgm:prSet presAssocID="{21D49E2B-3361-4A0B-9044-DB02308B9B5C}" presName="rootText" presStyleLbl="node1" presStyleIdx="10" presStyleCnt="12">
        <dgm:presLayoutVars>
          <dgm:chMax/>
          <dgm:chPref val="3"/>
        </dgm:presLayoutVars>
      </dgm:prSet>
      <dgm:spPr/>
    </dgm:pt>
    <dgm:pt modelId="{B31C29CC-B117-4640-97F6-5688529D6618}" type="pres">
      <dgm:prSet presAssocID="{21D49E2B-3361-4A0B-9044-DB02308B9B5C}" presName="titleText2" presStyleLbl="fgAcc1" presStyleIdx="10" presStyleCnt="12">
        <dgm:presLayoutVars>
          <dgm:chMax val="0"/>
          <dgm:chPref val="0"/>
        </dgm:presLayoutVars>
      </dgm:prSet>
      <dgm:spPr/>
    </dgm:pt>
    <dgm:pt modelId="{035D74F1-F12B-4375-A44A-92D20D9EDF1F}" type="pres">
      <dgm:prSet presAssocID="{21D49E2B-3361-4A0B-9044-DB02308B9B5C}" presName="rootConnector" presStyleLbl="node2" presStyleIdx="0" presStyleCnt="0"/>
      <dgm:spPr/>
    </dgm:pt>
    <dgm:pt modelId="{8DDC8166-CBCC-4DA2-B00D-C679E85592D9}" type="pres">
      <dgm:prSet presAssocID="{21D49E2B-3361-4A0B-9044-DB02308B9B5C}" presName="hierChild4" presStyleCnt="0"/>
      <dgm:spPr/>
    </dgm:pt>
    <dgm:pt modelId="{77C0906F-28A8-43F5-BD3D-E32AD7EC746F}" type="pres">
      <dgm:prSet presAssocID="{21D49E2B-3361-4A0B-9044-DB02308B9B5C}" presName="hierChild5" presStyleCnt="0"/>
      <dgm:spPr/>
    </dgm:pt>
    <dgm:pt modelId="{01BD8B67-7082-40F2-A2AA-6A6B3C63A5B6}" type="pres">
      <dgm:prSet presAssocID="{599C1C62-BD21-4056-9363-69D7195A3238}" presName="Name37" presStyleLbl="parChTrans1D2" presStyleIdx="4" presStyleCnt="5"/>
      <dgm:spPr/>
    </dgm:pt>
    <dgm:pt modelId="{84C8B5A2-7512-46B7-BD49-4B5893424899}" type="pres">
      <dgm:prSet presAssocID="{321649BB-E1F6-4DF3-B2AD-418FFD99E675}" presName="hierRoot2" presStyleCnt="0">
        <dgm:presLayoutVars>
          <dgm:hierBranch val="init"/>
        </dgm:presLayoutVars>
      </dgm:prSet>
      <dgm:spPr/>
    </dgm:pt>
    <dgm:pt modelId="{41360E69-7A60-4DCA-8B47-A49433EE8E61}" type="pres">
      <dgm:prSet presAssocID="{321649BB-E1F6-4DF3-B2AD-418FFD99E675}" presName="rootComposite" presStyleCnt="0"/>
      <dgm:spPr/>
    </dgm:pt>
    <dgm:pt modelId="{6A6EE31E-4E1E-47BD-B259-245EAC7635B7}" type="pres">
      <dgm:prSet presAssocID="{321649BB-E1F6-4DF3-B2AD-418FFD99E675}" presName="rootText" presStyleLbl="node1" presStyleIdx="11" presStyleCnt="12">
        <dgm:presLayoutVars>
          <dgm:chMax/>
          <dgm:chPref val="3"/>
        </dgm:presLayoutVars>
      </dgm:prSet>
      <dgm:spPr/>
    </dgm:pt>
    <dgm:pt modelId="{2C92AB16-7EC1-4767-A691-BC96A2554743}" type="pres">
      <dgm:prSet presAssocID="{321649BB-E1F6-4DF3-B2AD-418FFD99E675}" presName="titleText2" presStyleLbl="fgAcc1" presStyleIdx="11" presStyleCnt="12">
        <dgm:presLayoutVars>
          <dgm:chMax val="0"/>
          <dgm:chPref val="0"/>
        </dgm:presLayoutVars>
      </dgm:prSet>
      <dgm:spPr/>
    </dgm:pt>
    <dgm:pt modelId="{14B577B5-FAAC-4CBD-B9DE-29E706A085DF}" type="pres">
      <dgm:prSet presAssocID="{321649BB-E1F6-4DF3-B2AD-418FFD99E675}" presName="rootConnector" presStyleLbl="node2" presStyleIdx="0" presStyleCnt="0"/>
      <dgm:spPr/>
    </dgm:pt>
    <dgm:pt modelId="{D97A9BEB-29A7-4364-BDDB-13F3576F679B}" type="pres">
      <dgm:prSet presAssocID="{321649BB-E1F6-4DF3-B2AD-418FFD99E675}" presName="hierChild4" presStyleCnt="0"/>
      <dgm:spPr/>
    </dgm:pt>
    <dgm:pt modelId="{1085BEA5-79C9-420F-8AB0-3E3F9A2351D3}" type="pres">
      <dgm:prSet presAssocID="{321649BB-E1F6-4DF3-B2AD-418FFD99E675}" presName="hierChild5" presStyleCnt="0"/>
      <dgm:spPr/>
    </dgm:pt>
    <dgm:pt modelId="{399B25F4-8D09-4685-82B3-16BD29A2F1F7}" type="pres">
      <dgm:prSet presAssocID="{1826F62B-08E7-4E93-82CF-F83933D1D07C}" presName="hierChild3" presStyleCnt="0"/>
      <dgm:spPr/>
    </dgm:pt>
  </dgm:ptLst>
  <dgm:cxnLst>
    <dgm:cxn modelId="{311EAF08-6252-4737-BC4C-2CFDD2002872}" type="presOf" srcId="{F5EF635E-F75F-4446-B1A8-B16A6339332E}" destId="{160705CA-E4B0-4DFE-8608-6EE830C1D455}" srcOrd="0" destOrd="0" presId="urn:microsoft.com/office/officeart/2008/layout/NameandTitleOrganizationalChart"/>
    <dgm:cxn modelId="{3D081C0E-0ED5-42A9-B6B9-03BB527638DC}" type="presOf" srcId="{DBEFC2FE-2B46-4D0A-8472-141A712995B1}" destId="{B68C9A2D-25C1-427B-A22A-DCE318651B28}" srcOrd="0" destOrd="0" presId="urn:microsoft.com/office/officeart/2008/layout/NameandTitleOrganizationalChart"/>
    <dgm:cxn modelId="{8FAD4310-5C85-4BA7-95DA-A95DA6452753}" type="presOf" srcId="{3F7646C1-12C3-4DAA-9A12-113D007E37DA}" destId="{CA639A8E-5927-4F8C-932D-E27875815618}" srcOrd="0" destOrd="0" presId="urn:microsoft.com/office/officeart/2008/layout/NameandTitleOrganizationalChart"/>
    <dgm:cxn modelId="{85ABA910-B1B0-4E35-9280-1E8C67C6B508}" type="presOf" srcId="{DF57A92F-3967-4DF9-AFE1-AB553E6DA059}" destId="{E847A727-EC64-432C-96BC-B0F0EC5C9046}" srcOrd="0" destOrd="0" presId="urn:microsoft.com/office/officeart/2008/layout/NameandTitleOrganizationalChart"/>
    <dgm:cxn modelId="{76EC4A14-FA78-4DE8-9F4D-B3AB5185A232}" type="presOf" srcId="{FE2796A2-1D8B-4AFA-94DF-DF510A046685}" destId="{C1447E6F-5F3F-4470-918A-525C9C06ED4B}" srcOrd="0" destOrd="0" presId="urn:microsoft.com/office/officeart/2008/layout/NameandTitleOrganizationalChart"/>
    <dgm:cxn modelId="{DC9A4B17-7C55-44BE-B2E0-2EEB23340987}" type="presOf" srcId="{615A7639-181E-43C2-B552-C37BD5133151}" destId="{8238FAD1-DBD9-4ECD-B5A6-A4EA459D5CF3}" srcOrd="0" destOrd="0" presId="urn:microsoft.com/office/officeart/2008/layout/NameandTitleOrganizationalChart"/>
    <dgm:cxn modelId="{AE50A218-3790-4736-926F-6F540675E753}" srcId="{DF57A92F-3967-4DF9-AFE1-AB553E6DA059}" destId="{F5EF635E-F75F-4446-B1A8-B16A6339332E}" srcOrd="0" destOrd="0" parTransId="{615A7639-181E-43C2-B552-C37BD5133151}" sibTransId="{FE2796A2-1D8B-4AFA-94DF-DF510A046685}"/>
    <dgm:cxn modelId="{2168F81A-72E5-4C95-AA24-831FDA9A2C57}" type="presOf" srcId="{21D49E2B-3361-4A0B-9044-DB02308B9B5C}" destId="{035D74F1-F12B-4375-A44A-92D20D9EDF1F}" srcOrd="1" destOrd="0" presId="urn:microsoft.com/office/officeart/2008/layout/NameandTitleOrganizationalChart"/>
    <dgm:cxn modelId="{3D1B5D1E-1DAC-4EA8-88F2-47D3E841350C}" srcId="{1826F62B-08E7-4E93-82CF-F83933D1D07C}" destId="{DF57A92F-3967-4DF9-AFE1-AB553E6DA059}" srcOrd="2" destOrd="0" parTransId="{FF5FE8B1-1CB0-4B8C-9A9D-73527D570F6B}" sibTransId="{3F7646C1-12C3-4DAA-9A12-113D007E37DA}"/>
    <dgm:cxn modelId="{B88E441E-2FA2-4DCB-9024-DD58649B2E08}" type="presOf" srcId="{499D2A5D-3540-48C4-BA40-3B7E0AF30646}" destId="{106F3A10-5D3C-4B5E-81C5-27D71C36F648}" srcOrd="1" destOrd="0" presId="urn:microsoft.com/office/officeart/2008/layout/NameandTitleOrganizationalChart"/>
    <dgm:cxn modelId="{535F341F-F3F3-48E6-A96F-DEA777896AAA}" type="presOf" srcId="{1826F62B-08E7-4E93-82CF-F83933D1D07C}" destId="{D0FE2F08-E2C0-4BA4-90B4-A9F104621C72}" srcOrd="0" destOrd="0" presId="urn:microsoft.com/office/officeart/2008/layout/NameandTitleOrganizationalChart"/>
    <dgm:cxn modelId="{1C269420-E36E-45AA-92B6-D6D5CB2B709F}" type="presOf" srcId="{C4052616-696F-4D8B-A432-D1909B0CE70E}" destId="{AE7C5DE5-895A-4DE5-BE89-2FDC93CD87A5}" srcOrd="0" destOrd="0" presId="urn:microsoft.com/office/officeart/2008/layout/NameandTitleOrganizationalChart"/>
    <dgm:cxn modelId="{F1270725-286C-437C-A6CA-D1A462A02700}" srcId="{DF57A92F-3967-4DF9-AFE1-AB553E6DA059}" destId="{C4052616-696F-4D8B-A432-D1909B0CE70E}" srcOrd="1" destOrd="0" parTransId="{C3FC03FA-BC9C-4E0F-AF5F-15D06ED675C2}" sibTransId="{BFEC862C-B58E-49F9-9530-292BC354ACE8}"/>
    <dgm:cxn modelId="{184EF635-8E4B-4267-BB1E-9A9DE9FB9B5B}" type="presOf" srcId="{2030CCD3-ADD7-4B26-AD4E-E7100A6C206A}" destId="{29E5564B-35CB-45E9-8B27-8D4E8294C526}" srcOrd="0" destOrd="0" presId="urn:microsoft.com/office/officeart/2008/layout/NameandTitleOrganizationalChart"/>
    <dgm:cxn modelId="{4E2E7836-EBE6-4F2C-9DA6-375864256F6E}" type="presOf" srcId="{CCC6A710-793E-42B6-AA4B-07DEC43D90A1}" destId="{537829E9-D560-473E-9CD0-D66E60135AE9}" srcOrd="1" destOrd="0" presId="urn:microsoft.com/office/officeart/2008/layout/NameandTitleOrganizationalChart"/>
    <dgm:cxn modelId="{32AB413C-5F04-46ED-9705-43CD3462915E}" type="presOf" srcId="{229EEFDB-4F3E-483B-AF44-5FE2EE7AE04F}" destId="{2A08B10C-096C-428B-908B-1F8F3FE5F1E7}" srcOrd="0" destOrd="0" presId="urn:microsoft.com/office/officeart/2008/layout/NameandTitleOrganizationalChart"/>
    <dgm:cxn modelId="{6782B140-D14F-43D8-8202-9FA0BCECB418}" srcId="{DF57A92F-3967-4DF9-AFE1-AB553E6DA059}" destId="{63C24C15-6D2D-41E1-A206-2061BB4895B0}" srcOrd="5" destOrd="0" parTransId="{83191891-E273-4652-A5C7-9D154CBA1E04}" sibTransId="{DBEFC2FE-2B46-4D0A-8472-141A712995B1}"/>
    <dgm:cxn modelId="{CA4D5D5D-89A6-4C0B-81E5-718879722B90}" type="presOf" srcId="{1826F62B-08E7-4E93-82CF-F83933D1D07C}" destId="{176CD269-1F22-4EFD-A175-FFF65B01A98C}" srcOrd="1" destOrd="0" presId="urn:microsoft.com/office/officeart/2008/layout/NameandTitleOrganizationalChart"/>
    <dgm:cxn modelId="{20A3F241-0BE9-462E-8BB9-4EE4349395B0}" type="presOf" srcId="{C3FC03FA-BC9C-4E0F-AF5F-15D06ED675C2}" destId="{628E2BA9-C033-4D22-A094-3BD9E64751C0}" srcOrd="0" destOrd="0" presId="urn:microsoft.com/office/officeart/2008/layout/NameandTitleOrganizationalChart"/>
    <dgm:cxn modelId="{D736DF44-7AEB-4F44-A089-C90B8FCEF22B}" type="presOf" srcId="{21D49E2B-3361-4A0B-9044-DB02308B9B5C}" destId="{028E4E17-5CD8-41C6-8322-26B5ED6F0F86}" srcOrd="0" destOrd="0" presId="urn:microsoft.com/office/officeart/2008/layout/NameandTitleOrganizationalChart"/>
    <dgm:cxn modelId="{34AE4067-1FE7-4BDF-B63A-7F4313A44912}" type="presOf" srcId="{321649BB-E1F6-4DF3-B2AD-418FFD99E675}" destId="{14B577B5-FAAC-4CBD-B9DE-29E706A085DF}" srcOrd="1" destOrd="0" presId="urn:microsoft.com/office/officeart/2008/layout/NameandTitleOrganizationalChart"/>
    <dgm:cxn modelId="{04871E4A-5DB9-4ACD-B75A-444CE5E8CB5E}" type="presOf" srcId="{08D5CBD0-CD45-4EAC-8050-AC9769540A74}" destId="{B31C29CC-B117-4640-97F6-5688529D6618}" srcOrd="0" destOrd="0" presId="urn:microsoft.com/office/officeart/2008/layout/NameandTitleOrganizationalChart"/>
    <dgm:cxn modelId="{61702F4B-89A9-43FD-B94A-6B6E01A7D4BB}" srcId="{DF57A92F-3967-4DF9-AFE1-AB553E6DA059}" destId="{C64C1E2C-71B1-4826-A31D-4AABCD23B3E8}" srcOrd="6" destOrd="0" parTransId="{A36415F5-BD1C-4951-A178-63A1D53F5760}" sibTransId="{D3671CEA-5ECF-4428-B127-DD1142BDBAA1}"/>
    <dgm:cxn modelId="{E1BB666B-2A67-4247-A9D4-4C789D0D148A}" type="presOf" srcId="{B3EE1B91-6765-496C-9BC3-5C819A520FB1}" destId="{69CCAA5F-536E-4F93-9F60-86499B3E4264}" srcOrd="0" destOrd="0" presId="urn:microsoft.com/office/officeart/2008/layout/NameandTitleOrganizationalChart"/>
    <dgm:cxn modelId="{BD8BC34B-C2F1-4A42-A759-4A1FE8FBBBF4}" type="presOf" srcId="{6C636059-81E4-4A5C-86F7-2411B721E720}" destId="{9DAB6831-0CFF-4890-AB77-7AA0A00B7A22}" srcOrd="0" destOrd="0" presId="urn:microsoft.com/office/officeart/2008/layout/NameandTitleOrganizationalChart"/>
    <dgm:cxn modelId="{AB49426C-8132-44E7-A73C-3CA6A64CF60E}" srcId="{EC05643F-6113-461C-930C-A21509DF8630}" destId="{1826F62B-08E7-4E93-82CF-F83933D1D07C}" srcOrd="0" destOrd="0" parTransId="{E48BA6EC-1F3B-44EA-B0D0-9F359E6E8CD1}" sibTransId="{6CC56A37-1522-451A-95FD-8E06C315D03E}"/>
    <dgm:cxn modelId="{54D1C44D-541E-47FA-B7FF-7FD58F0B6FC8}" srcId="{DF57A92F-3967-4DF9-AFE1-AB553E6DA059}" destId="{B3EE1B91-6765-496C-9BC3-5C819A520FB1}" srcOrd="4" destOrd="0" parTransId="{84BF61A6-5F00-4AAC-9DD5-9BCE4A6B712F}" sibTransId="{229EEFDB-4F3E-483B-AF44-5FE2EE7AE04F}"/>
    <dgm:cxn modelId="{442FC64D-082A-4C37-AB03-C9104F39A1C9}" type="presOf" srcId="{C64C1E2C-71B1-4826-A31D-4AABCD23B3E8}" destId="{8424F251-D90A-4631-88F6-1AFB49827888}" srcOrd="0" destOrd="0" presId="urn:microsoft.com/office/officeart/2008/layout/NameandTitleOrganizationalChart"/>
    <dgm:cxn modelId="{FD4FB94E-56E8-40A9-9E68-B7638E287262}" type="presOf" srcId="{84BF61A6-5F00-4AAC-9DD5-9BCE4A6B712F}" destId="{5B3A09F2-98CD-4D29-9D2F-17710795B602}" srcOrd="0" destOrd="0" presId="urn:microsoft.com/office/officeart/2008/layout/NameandTitleOrganizationalChart"/>
    <dgm:cxn modelId="{1B50BC51-3E9F-4180-A17B-E6F656EBE355}" type="presOf" srcId="{C4052616-696F-4D8B-A432-D1909B0CE70E}" destId="{5A90F056-1292-4969-81A4-D0BE8DA6CE7C}" srcOrd="1" destOrd="0" presId="urn:microsoft.com/office/officeart/2008/layout/NameandTitleOrganizationalChart"/>
    <dgm:cxn modelId="{229A3974-A8EB-4ED0-90D8-3ED6F1CE8459}" type="presOf" srcId="{499D2A5D-3540-48C4-BA40-3B7E0AF30646}" destId="{06E69797-8D01-4A3C-AFF3-F6378E8E02C2}" srcOrd="0" destOrd="0" presId="urn:microsoft.com/office/officeart/2008/layout/NameandTitleOrganizationalChart"/>
    <dgm:cxn modelId="{12D85776-B0BC-472C-89A9-14164342195D}" type="presOf" srcId="{03F328DA-57A0-4DD5-8E2F-418AFB6B972A}" destId="{922890A7-9707-4BAE-86EB-91E860FFE2D1}" srcOrd="0" destOrd="0" presId="urn:microsoft.com/office/officeart/2008/layout/NameandTitleOrganizationalChart"/>
    <dgm:cxn modelId="{2D90B759-1317-4135-A3C6-9DFAF9CEC824}" type="presOf" srcId="{5E3E6222-8938-4213-ACBF-C3FB1C74A999}" destId="{BF7ECC71-8C9E-4F17-A98C-1B4CAA589535}" srcOrd="1" destOrd="0" presId="urn:microsoft.com/office/officeart/2008/layout/NameandTitleOrganizationalChart"/>
    <dgm:cxn modelId="{E2B8285A-8094-4940-BD38-47057CF39AB3}" srcId="{DF57A92F-3967-4DF9-AFE1-AB553E6DA059}" destId="{549D522C-D621-4FF4-AEC6-1638A7F639AF}" srcOrd="3" destOrd="0" parTransId="{2030CCD3-ADD7-4B26-AD4E-E7100A6C206A}" sibTransId="{3F54E49C-59F2-468C-8E60-109727F7CF50}"/>
    <dgm:cxn modelId="{59F6557C-1F90-443A-8040-9BF19D59C010}" type="presOf" srcId="{CCC6A710-793E-42B6-AA4B-07DEC43D90A1}" destId="{5D41F4CA-C291-42D2-B581-654AE253E604}" srcOrd="0" destOrd="0" presId="urn:microsoft.com/office/officeart/2008/layout/NameandTitleOrganizationalChart"/>
    <dgm:cxn modelId="{92FCD17E-29F9-4328-856D-B012FFF0D308}" type="presOf" srcId="{549D522C-D621-4FF4-AEC6-1638A7F639AF}" destId="{25E88BBA-80B4-4539-BEA4-FAD037FFB489}" srcOrd="1" destOrd="0" presId="urn:microsoft.com/office/officeart/2008/layout/NameandTitleOrganizationalChart"/>
    <dgm:cxn modelId="{00E70D83-CE3B-456B-8EE0-4FF3990A4F10}" type="presOf" srcId="{DF57A92F-3967-4DF9-AFE1-AB553E6DA059}" destId="{B59F2FDE-D257-411B-86F6-2E92D8A47B9A}" srcOrd="1" destOrd="0" presId="urn:microsoft.com/office/officeart/2008/layout/NameandTitleOrganizationalChart"/>
    <dgm:cxn modelId="{26DF2B83-8E7D-4BD3-AEF1-BBD800ECF3F9}" type="presOf" srcId="{D3671CEA-5ECF-4428-B127-DD1142BDBAA1}" destId="{CCBC13CC-81BF-4ABE-BE1F-880219B2CCE3}" srcOrd="0" destOrd="0" presId="urn:microsoft.com/office/officeart/2008/layout/NameandTitleOrganizationalChart"/>
    <dgm:cxn modelId="{AD12F08A-721D-4024-860A-3F82D7C75BBC}" type="presOf" srcId="{63C24C15-6D2D-41E1-A206-2061BB4895B0}" destId="{88CA34D4-DE04-43D4-BCFB-1FD010C2C0DD}" srcOrd="1" destOrd="0" presId="urn:microsoft.com/office/officeart/2008/layout/NameandTitleOrganizationalChart"/>
    <dgm:cxn modelId="{8A78138B-2D63-450E-97A7-8E6E9F3D8EA6}" type="presOf" srcId="{B3EE1B91-6765-496C-9BC3-5C819A520FB1}" destId="{366FF853-21DC-415D-9448-71CADA43F76C}" srcOrd="1" destOrd="0" presId="urn:microsoft.com/office/officeart/2008/layout/NameandTitleOrganizationalChart"/>
    <dgm:cxn modelId="{F8BE9A8D-34F0-4D93-B30B-30DF4C473AF4}" srcId="{DF57A92F-3967-4DF9-AFE1-AB553E6DA059}" destId="{5E3E6222-8938-4213-ACBF-C3FB1C74A999}" srcOrd="2" destOrd="0" parTransId="{6F121DCE-B122-4000-BF6B-629E874D9CE8}" sibTransId="{6C636059-81E4-4A5C-86F7-2411B721E720}"/>
    <dgm:cxn modelId="{6755C190-0011-4F87-BBAE-B08A4475D582}" type="presOf" srcId="{83191891-E273-4652-A5C7-9D154CBA1E04}" destId="{4D2E4300-C529-4C74-A602-F63822E76407}" srcOrd="0" destOrd="0" presId="urn:microsoft.com/office/officeart/2008/layout/NameandTitleOrganizationalChart"/>
    <dgm:cxn modelId="{E9E1619A-A7CB-4E6D-B145-FC519E410AD6}" type="presOf" srcId="{0A0FCF51-E177-47A3-B1DF-9D81C9B908A7}" destId="{7FF0C740-08D4-4724-85E6-0B72EBA2EACD}" srcOrd="0" destOrd="0" presId="urn:microsoft.com/office/officeart/2008/layout/NameandTitleOrganizationalChart"/>
    <dgm:cxn modelId="{337F7FA4-D5C3-40F9-98DB-66D5332D7525}" type="presOf" srcId="{3F54E49C-59F2-468C-8E60-109727F7CF50}" destId="{ACA6AEE3-92DE-4FD2-A502-38639A292E6A}" srcOrd="0" destOrd="0" presId="urn:microsoft.com/office/officeart/2008/layout/NameandTitleOrganizationalChart"/>
    <dgm:cxn modelId="{484E9DA6-D35A-433E-91D9-3B7B92CE1E2B}" srcId="{1826F62B-08E7-4E93-82CF-F83933D1D07C}" destId="{CCC6A710-793E-42B6-AA4B-07DEC43D90A1}" srcOrd="1" destOrd="0" parTransId="{67C736F1-2C9C-4FE2-BF58-075C5EE837CB}" sibTransId="{0A0FCF51-E177-47A3-B1DF-9D81C9B908A7}"/>
    <dgm:cxn modelId="{CFDC4EAC-BA09-4A74-9D93-BF71D728950A}" type="presOf" srcId="{F5EF635E-F75F-4446-B1A8-B16A6339332E}" destId="{136B2DE6-F3D9-4BEA-838A-A8D4571DC535}" srcOrd="1" destOrd="0" presId="urn:microsoft.com/office/officeart/2008/layout/NameandTitleOrganizationalChart"/>
    <dgm:cxn modelId="{7D0378AD-ED1F-4513-99F8-FAD28A208937}" type="presOf" srcId="{A36415F5-BD1C-4951-A178-63A1D53F5760}" destId="{2B8CFEBB-302E-43DA-A615-69D8D6EC57D2}" srcOrd="0" destOrd="0" presId="urn:microsoft.com/office/officeart/2008/layout/NameandTitleOrganizationalChart"/>
    <dgm:cxn modelId="{613296B3-5F15-4CCB-887A-4E01A2DC6BD1}" type="presOf" srcId="{549D522C-D621-4FF4-AEC6-1638A7F639AF}" destId="{CAD7363D-56DA-471A-BDCA-0E70040D9778}" srcOrd="0" destOrd="0" presId="urn:microsoft.com/office/officeart/2008/layout/NameandTitleOrganizationalChart"/>
    <dgm:cxn modelId="{8C22EBB5-7B6E-40D6-AB39-71C5E4A0783A}" type="presOf" srcId="{6CC56A37-1522-451A-95FD-8E06C315D03E}" destId="{89AD9B01-C809-46A5-A458-9B28C6522A58}" srcOrd="0" destOrd="0" presId="urn:microsoft.com/office/officeart/2008/layout/NameandTitleOrganizationalChart"/>
    <dgm:cxn modelId="{4D458CB7-E509-475C-9367-89748A8805B3}" type="presOf" srcId="{63C24C15-6D2D-41E1-A206-2061BB4895B0}" destId="{828717CE-CD48-4E1C-B0A1-7FDC0A001B65}" srcOrd="0" destOrd="0" presId="urn:microsoft.com/office/officeart/2008/layout/NameandTitleOrganizationalChart"/>
    <dgm:cxn modelId="{DD7749BA-12A8-47C1-BBE1-893A62B95370}" srcId="{1826F62B-08E7-4E93-82CF-F83933D1D07C}" destId="{21D49E2B-3361-4A0B-9044-DB02308B9B5C}" srcOrd="3" destOrd="0" parTransId="{EA12CE88-86A5-4217-B285-4FC46032596A}" sibTransId="{08D5CBD0-CD45-4EAC-8050-AC9769540A74}"/>
    <dgm:cxn modelId="{9109F8C0-8632-4CED-A4D2-199DA020EDEF}" srcId="{1826F62B-08E7-4E93-82CF-F83933D1D07C}" destId="{321649BB-E1F6-4DF3-B2AD-418FFD99E675}" srcOrd="4" destOrd="0" parTransId="{599C1C62-BD21-4056-9363-69D7195A3238}" sibTransId="{D716316F-55DE-4753-B5AE-8F98F7C73CF3}"/>
    <dgm:cxn modelId="{47F07AC3-A146-470B-B9CF-B799019F1881}" type="presOf" srcId="{599C1C62-BD21-4056-9363-69D7195A3238}" destId="{01BD8B67-7082-40F2-A2AA-6A6B3C63A5B6}" srcOrd="0" destOrd="0" presId="urn:microsoft.com/office/officeart/2008/layout/NameandTitleOrganizationalChart"/>
    <dgm:cxn modelId="{B7001CC5-98A4-4464-94C4-165CDEC5D3AC}" type="presOf" srcId="{BFEC862C-B58E-49F9-9530-292BC354ACE8}" destId="{3E808CE5-6E18-40F2-B8A3-7B427C812C6D}" srcOrd="0" destOrd="0" presId="urn:microsoft.com/office/officeart/2008/layout/NameandTitleOrganizationalChart"/>
    <dgm:cxn modelId="{B52726C6-2406-4788-99AF-E59D7C86020A}" type="presOf" srcId="{6F121DCE-B122-4000-BF6B-629E874D9CE8}" destId="{4EC79AF5-7343-42AA-95D8-06A9268B0050}" srcOrd="0" destOrd="0" presId="urn:microsoft.com/office/officeart/2008/layout/NameandTitleOrganizationalChart"/>
    <dgm:cxn modelId="{03BCDFCA-1DEB-4C33-86FB-7B782CBFBF5A}" type="presOf" srcId="{915541B1-50D9-4049-A9C7-8B772CC87B54}" destId="{30F0F35B-437B-44F7-8D48-EE297F43EB13}" srcOrd="0" destOrd="0" presId="urn:microsoft.com/office/officeart/2008/layout/NameandTitleOrganizationalChart"/>
    <dgm:cxn modelId="{07590AD0-6A97-45D9-8C60-21F5BD7EFE6B}" type="presOf" srcId="{EC05643F-6113-461C-930C-A21509DF8630}" destId="{F389CB1B-03A1-4295-BF48-864D1A3CC392}" srcOrd="0" destOrd="0" presId="urn:microsoft.com/office/officeart/2008/layout/NameandTitleOrganizationalChart"/>
    <dgm:cxn modelId="{DDBDE4D1-36F0-43A3-B2E3-BBCCA17E5733}" type="presOf" srcId="{C64C1E2C-71B1-4826-A31D-4AABCD23B3E8}" destId="{BD0063EA-1A14-4B2B-A73A-A1F230E1E777}" srcOrd="1" destOrd="0" presId="urn:microsoft.com/office/officeart/2008/layout/NameandTitleOrganizationalChart"/>
    <dgm:cxn modelId="{7681E6EC-E9C5-4D5C-868C-15792C5C3E2A}" type="presOf" srcId="{67C736F1-2C9C-4FE2-BF58-075C5EE837CB}" destId="{14DAE41E-F0BD-41C8-8737-32F68F3839DF}" srcOrd="0" destOrd="0" presId="urn:microsoft.com/office/officeart/2008/layout/NameandTitleOrganizationalChart"/>
    <dgm:cxn modelId="{81E260ED-5B1F-422C-A2BC-C75152F11C35}" srcId="{1826F62B-08E7-4E93-82CF-F83933D1D07C}" destId="{499D2A5D-3540-48C4-BA40-3B7E0AF30646}" srcOrd="0" destOrd="0" parTransId="{915541B1-50D9-4049-A9C7-8B772CC87B54}" sibTransId="{03F328DA-57A0-4DD5-8E2F-418AFB6B972A}"/>
    <dgm:cxn modelId="{F21901F3-2CF4-487D-8F07-267A01C662BF}" type="presOf" srcId="{321649BB-E1F6-4DF3-B2AD-418FFD99E675}" destId="{6A6EE31E-4E1E-47BD-B259-245EAC7635B7}" srcOrd="0" destOrd="0" presId="urn:microsoft.com/office/officeart/2008/layout/NameandTitleOrganizationalChart"/>
    <dgm:cxn modelId="{FE66BCF4-4E17-4264-BB8B-A913A315538D}" type="presOf" srcId="{FF5FE8B1-1CB0-4B8C-9A9D-73527D570F6B}" destId="{F77321B7-BF42-463A-A198-1E9E48CDF415}" srcOrd="0" destOrd="0" presId="urn:microsoft.com/office/officeart/2008/layout/NameandTitleOrganizationalChart"/>
    <dgm:cxn modelId="{7369DEF9-1544-4B05-A115-0294361741BA}" type="presOf" srcId="{EA12CE88-86A5-4217-B285-4FC46032596A}" destId="{CA1B0DC0-F7D6-4EA4-B628-D2F5094EBA7E}" srcOrd="0" destOrd="0" presId="urn:microsoft.com/office/officeart/2008/layout/NameandTitleOrganizationalChart"/>
    <dgm:cxn modelId="{E13B41FD-69AE-4152-A820-8E119AD5ADDE}" type="presOf" srcId="{5E3E6222-8938-4213-ACBF-C3FB1C74A999}" destId="{710E5CF3-D842-4188-AA04-C61690D2BA47}" srcOrd="0" destOrd="0" presId="urn:microsoft.com/office/officeart/2008/layout/NameandTitleOrganizationalChart"/>
    <dgm:cxn modelId="{9482C9FF-1212-4FDA-BE9C-C7BF6A20BB0A}" type="presOf" srcId="{D716316F-55DE-4753-B5AE-8F98F7C73CF3}" destId="{2C92AB16-7EC1-4767-A691-BC96A2554743}" srcOrd="0" destOrd="0" presId="urn:microsoft.com/office/officeart/2008/layout/NameandTitleOrganizationalChart"/>
    <dgm:cxn modelId="{F5219F9E-8999-4DA7-B3D9-D02C450EE559}" type="presParOf" srcId="{F389CB1B-03A1-4295-BF48-864D1A3CC392}" destId="{165C38F2-07D6-44A6-9F92-2E0A6FF9EA11}" srcOrd="0" destOrd="0" presId="urn:microsoft.com/office/officeart/2008/layout/NameandTitleOrganizationalChart"/>
    <dgm:cxn modelId="{CD543269-0D37-47C9-B954-3C3A641393B6}" type="presParOf" srcId="{165C38F2-07D6-44A6-9F92-2E0A6FF9EA11}" destId="{8A99B65C-12D9-4E73-853C-51D72D65FDF9}" srcOrd="0" destOrd="0" presId="urn:microsoft.com/office/officeart/2008/layout/NameandTitleOrganizationalChart"/>
    <dgm:cxn modelId="{BC385FBA-967D-46B1-B86A-2E50E7569E3A}" type="presParOf" srcId="{8A99B65C-12D9-4E73-853C-51D72D65FDF9}" destId="{D0FE2F08-E2C0-4BA4-90B4-A9F104621C72}" srcOrd="0" destOrd="0" presId="urn:microsoft.com/office/officeart/2008/layout/NameandTitleOrganizationalChart"/>
    <dgm:cxn modelId="{FD7467FB-F001-45DA-AD34-DD32953F1A67}" type="presParOf" srcId="{8A99B65C-12D9-4E73-853C-51D72D65FDF9}" destId="{89AD9B01-C809-46A5-A458-9B28C6522A58}" srcOrd="1" destOrd="0" presId="urn:microsoft.com/office/officeart/2008/layout/NameandTitleOrganizationalChart"/>
    <dgm:cxn modelId="{A6E1987F-9A85-4894-A0AB-8ACC48B7102F}" type="presParOf" srcId="{8A99B65C-12D9-4E73-853C-51D72D65FDF9}" destId="{176CD269-1F22-4EFD-A175-FFF65B01A98C}" srcOrd="2" destOrd="0" presId="urn:microsoft.com/office/officeart/2008/layout/NameandTitleOrganizationalChart"/>
    <dgm:cxn modelId="{E1E7E6A8-7840-4709-A0CB-635E67DBD2BF}" type="presParOf" srcId="{165C38F2-07D6-44A6-9F92-2E0A6FF9EA11}" destId="{FDEF8530-9695-44A4-BAB3-FE4AACB1C41F}" srcOrd="1" destOrd="0" presId="urn:microsoft.com/office/officeart/2008/layout/NameandTitleOrganizationalChart"/>
    <dgm:cxn modelId="{0D8E433E-324E-4BB9-8C92-0AE2F48184D8}" type="presParOf" srcId="{FDEF8530-9695-44A4-BAB3-FE4AACB1C41F}" destId="{30F0F35B-437B-44F7-8D48-EE297F43EB13}" srcOrd="0" destOrd="0" presId="urn:microsoft.com/office/officeart/2008/layout/NameandTitleOrganizationalChart"/>
    <dgm:cxn modelId="{F6D1310A-F8E3-4611-BC20-ABE6B963FB9E}" type="presParOf" srcId="{FDEF8530-9695-44A4-BAB3-FE4AACB1C41F}" destId="{0D981138-7C30-4D6C-8F3F-2E6B9A0646EC}" srcOrd="1" destOrd="0" presId="urn:microsoft.com/office/officeart/2008/layout/NameandTitleOrganizationalChart"/>
    <dgm:cxn modelId="{C79482C5-7C71-4C0A-B140-1F2E5F923162}" type="presParOf" srcId="{0D981138-7C30-4D6C-8F3F-2E6B9A0646EC}" destId="{8E0985FF-FA85-4214-8620-D91D7170B0C5}" srcOrd="0" destOrd="0" presId="urn:microsoft.com/office/officeart/2008/layout/NameandTitleOrganizationalChart"/>
    <dgm:cxn modelId="{16749CE9-464D-42AB-B5C7-050CBB31EC13}" type="presParOf" srcId="{8E0985FF-FA85-4214-8620-D91D7170B0C5}" destId="{06E69797-8D01-4A3C-AFF3-F6378E8E02C2}" srcOrd="0" destOrd="0" presId="urn:microsoft.com/office/officeart/2008/layout/NameandTitleOrganizationalChart"/>
    <dgm:cxn modelId="{A0C30B59-BBAB-4385-B210-F5EEB4CC52B0}" type="presParOf" srcId="{8E0985FF-FA85-4214-8620-D91D7170B0C5}" destId="{922890A7-9707-4BAE-86EB-91E860FFE2D1}" srcOrd="1" destOrd="0" presId="urn:microsoft.com/office/officeart/2008/layout/NameandTitleOrganizationalChart"/>
    <dgm:cxn modelId="{20B84969-C5FD-489B-8201-234A3F41C092}" type="presParOf" srcId="{8E0985FF-FA85-4214-8620-D91D7170B0C5}" destId="{106F3A10-5D3C-4B5E-81C5-27D71C36F648}" srcOrd="2" destOrd="0" presId="urn:microsoft.com/office/officeart/2008/layout/NameandTitleOrganizationalChart"/>
    <dgm:cxn modelId="{71E8CD3B-38AD-4ABA-BF62-819AF84F51D6}" type="presParOf" srcId="{0D981138-7C30-4D6C-8F3F-2E6B9A0646EC}" destId="{051ECA52-89B9-4F6B-A8A0-FB1C6CDD5BA7}" srcOrd="1" destOrd="0" presId="urn:microsoft.com/office/officeart/2008/layout/NameandTitleOrganizationalChart"/>
    <dgm:cxn modelId="{3126538C-EFC6-4DB9-B095-630BCF4FF716}" type="presParOf" srcId="{0D981138-7C30-4D6C-8F3F-2E6B9A0646EC}" destId="{77CA9520-4EBA-4027-A136-703D13DDA1CF}" srcOrd="2" destOrd="0" presId="urn:microsoft.com/office/officeart/2008/layout/NameandTitleOrganizationalChart"/>
    <dgm:cxn modelId="{81F32178-D34F-4AFC-984C-F36EE7C5DC68}" type="presParOf" srcId="{FDEF8530-9695-44A4-BAB3-FE4AACB1C41F}" destId="{14DAE41E-F0BD-41C8-8737-32F68F3839DF}" srcOrd="2" destOrd="0" presId="urn:microsoft.com/office/officeart/2008/layout/NameandTitleOrganizationalChart"/>
    <dgm:cxn modelId="{B68EEA88-54AF-4432-A640-53FA720E654A}" type="presParOf" srcId="{FDEF8530-9695-44A4-BAB3-FE4AACB1C41F}" destId="{940EBEFF-95DB-4E6C-B567-CB6EE72F1A05}" srcOrd="3" destOrd="0" presId="urn:microsoft.com/office/officeart/2008/layout/NameandTitleOrganizationalChart"/>
    <dgm:cxn modelId="{1CAB6A39-E5CE-41B7-A005-7C5A42798A62}" type="presParOf" srcId="{940EBEFF-95DB-4E6C-B567-CB6EE72F1A05}" destId="{F1B47EA1-B077-4E8E-AA76-846AB9B17D09}" srcOrd="0" destOrd="0" presId="urn:microsoft.com/office/officeart/2008/layout/NameandTitleOrganizationalChart"/>
    <dgm:cxn modelId="{B5FE5992-8870-484E-BD9C-92C18ABE7A88}" type="presParOf" srcId="{F1B47EA1-B077-4E8E-AA76-846AB9B17D09}" destId="{5D41F4CA-C291-42D2-B581-654AE253E604}" srcOrd="0" destOrd="0" presId="urn:microsoft.com/office/officeart/2008/layout/NameandTitleOrganizationalChart"/>
    <dgm:cxn modelId="{42FFE4AB-7ED4-4C95-8CC3-F4F87A5962E9}" type="presParOf" srcId="{F1B47EA1-B077-4E8E-AA76-846AB9B17D09}" destId="{7FF0C740-08D4-4724-85E6-0B72EBA2EACD}" srcOrd="1" destOrd="0" presId="urn:microsoft.com/office/officeart/2008/layout/NameandTitleOrganizationalChart"/>
    <dgm:cxn modelId="{05986B1C-B088-46E9-A31F-4A481FA6F84E}" type="presParOf" srcId="{F1B47EA1-B077-4E8E-AA76-846AB9B17D09}" destId="{537829E9-D560-473E-9CD0-D66E60135AE9}" srcOrd="2" destOrd="0" presId="urn:microsoft.com/office/officeart/2008/layout/NameandTitleOrganizationalChart"/>
    <dgm:cxn modelId="{80EE22F4-F866-4309-87C6-B9A98445F9FC}" type="presParOf" srcId="{940EBEFF-95DB-4E6C-B567-CB6EE72F1A05}" destId="{FD2DF18A-E547-49C5-903D-1FC5BF1AED07}" srcOrd="1" destOrd="0" presId="urn:microsoft.com/office/officeart/2008/layout/NameandTitleOrganizationalChart"/>
    <dgm:cxn modelId="{0D39698C-BF26-4612-B105-60AD692BE710}" type="presParOf" srcId="{940EBEFF-95DB-4E6C-B567-CB6EE72F1A05}" destId="{B28196AB-6189-45CC-A8B3-AABBBEBB66C7}" srcOrd="2" destOrd="0" presId="urn:microsoft.com/office/officeart/2008/layout/NameandTitleOrganizationalChart"/>
    <dgm:cxn modelId="{439F7E74-3A0C-4069-ADDA-1F816D2AAE8B}" type="presParOf" srcId="{FDEF8530-9695-44A4-BAB3-FE4AACB1C41F}" destId="{F77321B7-BF42-463A-A198-1E9E48CDF415}" srcOrd="4" destOrd="0" presId="urn:microsoft.com/office/officeart/2008/layout/NameandTitleOrganizationalChart"/>
    <dgm:cxn modelId="{8BD18887-1FA9-4B54-8CF9-17DE9997F349}" type="presParOf" srcId="{FDEF8530-9695-44A4-BAB3-FE4AACB1C41F}" destId="{28D3217B-3E46-4D0D-93A5-81414F457A02}" srcOrd="5" destOrd="0" presId="urn:microsoft.com/office/officeart/2008/layout/NameandTitleOrganizationalChart"/>
    <dgm:cxn modelId="{BF72C0D2-AF5B-4987-B91B-6A923469005D}" type="presParOf" srcId="{28D3217B-3E46-4D0D-93A5-81414F457A02}" destId="{A9688D88-18EA-47E2-BB8F-55DB5266B934}" srcOrd="0" destOrd="0" presId="urn:microsoft.com/office/officeart/2008/layout/NameandTitleOrganizationalChart"/>
    <dgm:cxn modelId="{D00643DA-5BA8-4932-AF7A-2F9D659A5511}" type="presParOf" srcId="{A9688D88-18EA-47E2-BB8F-55DB5266B934}" destId="{E847A727-EC64-432C-96BC-B0F0EC5C9046}" srcOrd="0" destOrd="0" presId="urn:microsoft.com/office/officeart/2008/layout/NameandTitleOrganizationalChart"/>
    <dgm:cxn modelId="{7FFEAED7-A2BC-4A3C-980E-8BE8C2CB16D5}" type="presParOf" srcId="{A9688D88-18EA-47E2-BB8F-55DB5266B934}" destId="{CA639A8E-5927-4F8C-932D-E27875815618}" srcOrd="1" destOrd="0" presId="urn:microsoft.com/office/officeart/2008/layout/NameandTitleOrganizationalChart"/>
    <dgm:cxn modelId="{CEFBBE67-F371-4507-B8EB-F22994841DFF}" type="presParOf" srcId="{A9688D88-18EA-47E2-BB8F-55DB5266B934}" destId="{B59F2FDE-D257-411B-86F6-2E92D8A47B9A}" srcOrd="2" destOrd="0" presId="urn:microsoft.com/office/officeart/2008/layout/NameandTitleOrganizationalChart"/>
    <dgm:cxn modelId="{AE19E6F2-60BB-481C-B3FD-76DEC8CA3D26}" type="presParOf" srcId="{28D3217B-3E46-4D0D-93A5-81414F457A02}" destId="{A968BCFE-CD4F-4B31-B2FC-0EC8D1843F6C}" srcOrd="1" destOrd="0" presId="urn:microsoft.com/office/officeart/2008/layout/NameandTitleOrganizationalChart"/>
    <dgm:cxn modelId="{770B7FC5-FA1E-4F88-9F13-89FBDF0F3D90}" type="presParOf" srcId="{A968BCFE-CD4F-4B31-B2FC-0EC8D1843F6C}" destId="{8238FAD1-DBD9-4ECD-B5A6-A4EA459D5CF3}" srcOrd="0" destOrd="0" presId="urn:microsoft.com/office/officeart/2008/layout/NameandTitleOrganizationalChart"/>
    <dgm:cxn modelId="{4E2FA28D-8C93-4CF7-84FB-D7BF3A3EADA6}" type="presParOf" srcId="{A968BCFE-CD4F-4B31-B2FC-0EC8D1843F6C}" destId="{061A102D-7460-4C85-A28C-DCBDEF6E70F0}" srcOrd="1" destOrd="0" presId="urn:microsoft.com/office/officeart/2008/layout/NameandTitleOrganizationalChart"/>
    <dgm:cxn modelId="{0D71E923-2F78-4380-834E-C201275631A3}" type="presParOf" srcId="{061A102D-7460-4C85-A28C-DCBDEF6E70F0}" destId="{5A8F147A-D228-4B44-86FD-20A90F022702}" srcOrd="0" destOrd="0" presId="urn:microsoft.com/office/officeart/2008/layout/NameandTitleOrganizationalChart"/>
    <dgm:cxn modelId="{99D17F68-2ECE-40C0-B977-F2E585E5AE20}" type="presParOf" srcId="{5A8F147A-D228-4B44-86FD-20A90F022702}" destId="{160705CA-E4B0-4DFE-8608-6EE830C1D455}" srcOrd="0" destOrd="0" presId="urn:microsoft.com/office/officeart/2008/layout/NameandTitleOrganizationalChart"/>
    <dgm:cxn modelId="{E2D082B9-FD09-4683-A456-ED2DA305AA30}" type="presParOf" srcId="{5A8F147A-D228-4B44-86FD-20A90F022702}" destId="{C1447E6F-5F3F-4470-918A-525C9C06ED4B}" srcOrd="1" destOrd="0" presId="urn:microsoft.com/office/officeart/2008/layout/NameandTitleOrganizationalChart"/>
    <dgm:cxn modelId="{32D9CC48-6355-422D-9E68-0E910F172088}" type="presParOf" srcId="{5A8F147A-D228-4B44-86FD-20A90F022702}" destId="{136B2DE6-F3D9-4BEA-838A-A8D4571DC535}" srcOrd="2" destOrd="0" presId="urn:microsoft.com/office/officeart/2008/layout/NameandTitleOrganizationalChart"/>
    <dgm:cxn modelId="{BCDF9186-0B05-491F-B2E7-C3241F1C37A3}" type="presParOf" srcId="{061A102D-7460-4C85-A28C-DCBDEF6E70F0}" destId="{F923E6A9-7D40-4BEC-A018-A43F92D0CA3B}" srcOrd="1" destOrd="0" presId="urn:microsoft.com/office/officeart/2008/layout/NameandTitleOrganizationalChart"/>
    <dgm:cxn modelId="{51E1D90A-64F0-49F8-86DA-5E333B95B121}" type="presParOf" srcId="{061A102D-7460-4C85-A28C-DCBDEF6E70F0}" destId="{44E7B327-CA8F-4234-93D5-6244B60AAF31}" srcOrd="2" destOrd="0" presId="urn:microsoft.com/office/officeart/2008/layout/NameandTitleOrganizationalChart"/>
    <dgm:cxn modelId="{FC057C7B-307A-48F1-B93F-590A1CDC9B03}" type="presParOf" srcId="{A968BCFE-CD4F-4B31-B2FC-0EC8D1843F6C}" destId="{628E2BA9-C033-4D22-A094-3BD9E64751C0}" srcOrd="2" destOrd="0" presId="urn:microsoft.com/office/officeart/2008/layout/NameandTitleOrganizationalChart"/>
    <dgm:cxn modelId="{14DD8377-AE8D-4E01-B0B8-6D0CC25DA2B1}" type="presParOf" srcId="{A968BCFE-CD4F-4B31-B2FC-0EC8D1843F6C}" destId="{2823FD34-B214-4FAD-AFAC-E4466EB1F610}" srcOrd="3" destOrd="0" presId="urn:microsoft.com/office/officeart/2008/layout/NameandTitleOrganizationalChart"/>
    <dgm:cxn modelId="{B2DC6C2C-1F83-48EE-9528-506EEF5D03FD}" type="presParOf" srcId="{2823FD34-B214-4FAD-AFAC-E4466EB1F610}" destId="{DAA64E8F-2824-4F64-998E-2AE8DEF145F7}" srcOrd="0" destOrd="0" presId="urn:microsoft.com/office/officeart/2008/layout/NameandTitleOrganizationalChart"/>
    <dgm:cxn modelId="{607C7198-50B5-49B3-9AD6-9386A93740DA}" type="presParOf" srcId="{DAA64E8F-2824-4F64-998E-2AE8DEF145F7}" destId="{AE7C5DE5-895A-4DE5-BE89-2FDC93CD87A5}" srcOrd="0" destOrd="0" presId="urn:microsoft.com/office/officeart/2008/layout/NameandTitleOrganizationalChart"/>
    <dgm:cxn modelId="{7459982B-9B9F-41BE-A5D9-AAEEB187ED98}" type="presParOf" srcId="{DAA64E8F-2824-4F64-998E-2AE8DEF145F7}" destId="{3E808CE5-6E18-40F2-B8A3-7B427C812C6D}" srcOrd="1" destOrd="0" presId="urn:microsoft.com/office/officeart/2008/layout/NameandTitleOrganizationalChart"/>
    <dgm:cxn modelId="{FA5F887D-EF50-4E87-B03E-8B96DF42C507}" type="presParOf" srcId="{DAA64E8F-2824-4F64-998E-2AE8DEF145F7}" destId="{5A90F056-1292-4969-81A4-D0BE8DA6CE7C}" srcOrd="2" destOrd="0" presId="urn:microsoft.com/office/officeart/2008/layout/NameandTitleOrganizationalChart"/>
    <dgm:cxn modelId="{DD84BD83-3EBD-48E0-8051-14BCDF6800E5}" type="presParOf" srcId="{2823FD34-B214-4FAD-AFAC-E4466EB1F610}" destId="{7341DB7A-0C95-48A6-B9A6-A5AB2C0ACC61}" srcOrd="1" destOrd="0" presId="urn:microsoft.com/office/officeart/2008/layout/NameandTitleOrganizationalChart"/>
    <dgm:cxn modelId="{B53F2AE2-784B-407C-A4CA-008AEADF4445}" type="presParOf" srcId="{2823FD34-B214-4FAD-AFAC-E4466EB1F610}" destId="{A72C1930-42B8-4EAB-87BC-FBEF61445D8F}" srcOrd="2" destOrd="0" presId="urn:microsoft.com/office/officeart/2008/layout/NameandTitleOrganizationalChart"/>
    <dgm:cxn modelId="{0E1261E8-5C11-486F-94F7-8A9E0BF8C1BB}" type="presParOf" srcId="{A968BCFE-CD4F-4B31-B2FC-0EC8D1843F6C}" destId="{4EC79AF5-7343-42AA-95D8-06A9268B0050}" srcOrd="4" destOrd="0" presId="urn:microsoft.com/office/officeart/2008/layout/NameandTitleOrganizationalChart"/>
    <dgm:cxn modelId="{C389A47A-C3D4-4E01-A518-359598E12F6C}" type="presParOf" srcId="{A968BCFE-CD4F-4B31-B2FC-0EC8D1843F6C}" destId="{9BEBBA48-F3C3-4698-9687-1F0AACAEA9B4}" srcOrd="5" destOrd="0" presId="urn:microsoft.com/office/officeart/2008/layout/NameandTitleOrganizationalChart"/>
    <dgm:cxn modelId="{093B4090-13A1-43CF-BA4A-27B49CA012D3}" type="presParOf" srcId="{9BEBBA48-F3C3-4698-9687-1F0AACAEA9B4}" destId="{65A79E51-2543-4C19-A216-80DC4995CE58}" srcOrd="0" destOrd="0" presId="urn:microsoft.com/office/officeart/2008/layout/NameandTitleOrganizationalChart"/>
    <dgm:cxn modelId="{3E57B786-4522-4FEC-B681-055126CB2540}" type="presParOf" srcId="{65A79E51-2543-4C19-A216-80DC4995CE58}" destId="{710E5CF3-D842-4188-AA04-C61690D2BA47}" srcOrd="0" destOrd="0" presId="urn:microsoft.com/office/officeart/2008/layout/NameandTitleOrganizationalChart"/>
    <dgm:cxn modelId="{04488FF7-CE2E-413A-86B5-0B8B99EF9DBC}" type="presParOf" srcId="{65A79E51-2543-4C19-A216-80DC4995CE58}" destId="{9DAB6831-0CFF-4890-AB77-7AA0A00B7A22}" srcOrd="1" destOrd="0" presId="urn:microsoft.com/office/officeart/2008/layout/NameandTitleOrganizationalChart"/>
    <dgm:cxn modelId="{CA157237-F047-4948-B6E0-DA7D3820EAF1}" type="presParOf" srcId="{65A79E51-2543-4C19-A216-80DC4995CE58}" destId="{BF7ECC71-8C9E-4F17-A98C-1B4CAA589535}" srcOrd="2" destOrd="0" presId="urn:microsoft.com/office/officeart/2008/layout/NameandTitleOrganizationalChart"/>
    <dgm:cxn modelId="{6FE54754-F279-4064-AAA1-498DF74A37FE}" type="presParOf" srcId="{9BEBBA48-F3C3-4698-9687-1F0AACAEA9B4}" destId="{7DEA1123-8AF9-45C0-A7DF-E2B6B8F43C0B}" srcOrd="1" destOrd="0" presId="urn:microsoft.com/office/officeart/2008/layout/NameandTitleOrganizationalChart"/>
    <dgm:cxn modelId="{179A6FCB-7EB4-4DD2-A384-68BAFFDF0C45}" type="presParOf" srcId="{9BEBBA48-F3C3-4698-9687-1F0AACAEA9B4}" destId="{C68D11F3-9E7F-4137-ABA9-12ED277FFCA3}" srcOrd="2" destOrd="0" presId="urn:microsoft.com/office/officeart/2008/layout/NameandTitleOrganizationalChart"/>
    <dgm:cxn modelId="{10D00198-E918-4EBD-BB0F-F6B5069FBCCC}" type="presParOf" srcId="{A968BCFE-CD4F-4B31-B2FC-0EC8D1843F6C}" destId="{29E5564B-35CB-45E9-8B27-8D4E8294C526}" srcOrd="6" destOrd="0" presId="urn:microsoft.com/office/officeart/2008/layout/NameandTitleOrganizationalChart"/>
    <dgm:cxn modelId="{0C39B054-E3F4-4082-BAA5-5B9FA46BB2CB}" type="presParOf" srcId="{A968BCFE-CD4F-4B31-B2FC-0EC8D1843F6C}" destId="{D2504F77-6617-4F4C-BE2B-F3A796E0BAB6}" srcOrd="7" destOrd="0" presId="urn:microsoft.com/office/officeart/2008/layout/NameandTitleOrganizationalChart"/>
    <dgm:cxn modelId="{93F72977-3D2C-428E-9AF1-017EFDF7CF77}" type="presParOf" srcId="{D2504F77-6617-4F4C-BE2B-F3A796E0BAB6}" destId="{76CA2936-85F4-4483-BAF9-6710DFCFD600}" srcOrd="0" destOrd="0" presId="urn:microsoft.com/office/officeart/2008/layout/NameandTitleOrganizationalChart"/>
    <dgm:cxn modelId="{225908BE-339D-4ABE-841B-995DFEC08480}" type="presParOf" srcId="{76CA2936-85F4-4483-BAF9-6710DFCFD600}" destId="{CAD7363D-56DA-471A-BDCA-0E70040D9778}" srcOrd="0" destOrd="0" presId="urn:microsoft.com/office/officeart/2008/layout/NameandTitleOrganizationalChart"/>
    <dgm:cxn modelId="{25FA22FC-A8F1-4F3B-8B23-C4DF62E2A3DB}" type="presParOf" srcId="{76CA2936-85F4-4483-BAF9-6710DFCFD600}" destId="{ACA6AEE3-92DE-4FD2-A502-38639A292E6A}" srcOrd="1" destOrd="0" presId="urn:microsoft.com/office/officeart/2008/layout/NameandTitleOrganizationalChart"/>
    <dgm:cxn modelId="{09EB478D-6D52-49E6-AE27-D6FCB92118C9}" type="presParOf" srcId="{76CA2936-85F4-4483-BAF9-6710DFCFD600}" destId="{25E88BBA-80B4-4539-BEA4-FAD037FFB489}" srcOrd="2" destOrd="0" presId="urn:microsoft.com/office/officeart/2008/layout/NameandTitleOrganizationalChart"/>
    <dgm:cxn modelId="{6F23D11E-5C65-4513-9D36-1EBE40076EFB}" type="presParOf" srcId="{D2504F77-6617-4F4C-BE2B-F3A796E0BAB6}" destId="{C917A90B-779C-4C1E-A0AA-7DBB6C850BBE}" srcOrd="1" destOrd="0" presId="urn:microsoft.com/office/officeart/2008/layout/NameandTitleOrganizationalChart"/>
    <dgm:cxn modelId="{2E76A633-1697-46FF-8C72-6EC9FB23922E}" type="presParOf" srcId="{D2504F77-6617-4F4C-BE2B-F3A796E0BAB6}" destId="{56408307-3476-4E9C-8892-8F0A15AA7C49}" srcOrd="2" destOrd="0" presId="urn:microsoft.com/office/officeart/2008/layout/NameandTitleOrganizationalChart"/>
    <dgm:cxn modelId="{E7BC4ABE-2A5D-4D05-993B-E35E578A7997}" type="presParOf" srcId="{A968BCFE-CD4F-4B31-B2FC-0EC8D1843F6C}" destId="{5B3A09F2-98CD-4D29-9D2F-17710795B602}" srcOrd="8" destOrd="0" presId="urn:microsoft.com/office/officeart/2008/layout/NameandTitleOrganizationalChart"/>
    <dgm:cxn modelId="{9BF75B8A-03B2-4D08-BDE7-C06941B1C0E4}" type="presParOf" srcId="{A968BCFE-CD4F-4B31-B2FC-0EC8D1843F6C}" destId="{25183A61-8423-4994-8361-DBE28A1ECAB1}" srcOrd="9" destOrd="0" presId="urn:microsoft.com/office/officeart/2008/layout/NameandTitleOrganizationalChart"/>
    <dgm:cxn modelId="{CE0D030A-A998-481A-BF46-527166F8B63E}" type="presParOf" srcId="{25183A61-8423-4994-8361-DBE28A1ECAB1}" destId="{46C45C3E-7F45-469F-94A9-1CE9CD11C86E}" srcOrd="0" destOrd="0" presId="urn:microsoft.com/office/officeart/2008/layout/NameandTitleOrganizationalChart"/>
    <dgm:cxn modelId="{E2478C3C-6CA3-49D4-8627-762C1F3C17C4}" type="presParOf" srcId="{46C45C3E-7F45-469F-94A9-1CE9CD11C86E}" destId="{69CCAA5F-536E-4F93-9F60-86499B3E4264}" srcOrd="0" destOrd="0" presId="urn:microsoft.com/office/officeart/2008/layout/NameandTitleOrganizationalChart"/>
    <dgm:cxn modelId="{95726892-3D5E-489E-AB4B-DE6EA297A107}" type="presParOf" srcId="{46C45C3E-7F45-469F-94A9-1CE9CD11C86E}" destId="{2A08B10C-096C-428B-908B-1F8F3FE5F1E7}" srcOrd="1" destOrd="0" presId="urn:microsoft.com/office/officeart/2008/layout/NameandTitleOrganizationalChart"/>
    <dgm:cxn modelId="{8A0A5306-EFD4-4064-98B2-DCDEBFF45A22}" type="presParOf" srcId="{46C45C3E-7F45-469F-94A9-1CE9CD11C86E}" destId="{366FF853-21DC-415D-9448-71CADA43F76C}" srcOrd="2" destOrd="0" presId="urn:microsoft.com/office/officeart/2008/layout/NameandTitleOrganizationalChart"/>
    <dgm:cxn modelId="{657F2A97-1B3A-49FD-A4C2-06EEFEF575C8}" type="presParOf" srcId="{25183A61-8423-4994-8361-DBE28A1ECAB1}" destId="{789EB496-1714-4C52-8E00-F30ACC086847}" srcOrd="1" destOrd="0" presId="urn:microsoft.com/office/officeart/2008/layout/NameandTitleOrganizationalChart"/>
    <dgm:cxn modelId="{4FE2FFD5-B80E-4AFD-A177-AEB6C106B6E5}" type="presParOf" srcId="{25183A61-8423-4994-8361-DBE28A1ECAB1}" destId="{35A9642C-D2DC-43A3-A3A3-C572E600CE8F}" srcOrd="2" destOrd="0" presId="urn:microsoft.com/office/officeart/2008/layout/NameandTitleOrganizationalChart"/>
    <dgm:cxn modelId="{0767C666-E4A5-4CD8-970D-DE2F3C4FD737}" type="presParOf" srcId="{A968BCFE-CD4F-4B31-B2FC-0EC8D1843F6C}" destId="{4D2E4300-C529-4C74-A602-F63822E76407}" srcOrd="10" destOrd="0" presId="urn:microsoft.com/office/officeart/2008/layout/NameandTitleOrganizationalChart"/>
    <dgm:cxn modelId="{DF45E2D9-7107-4651-A52F-CCCE2B197BFB}" type="presParOf" srcId="{A968BCFE-CD4F-4B31-B2FC-0EC8D1843F6C}" destId="{94AC7272-9280-48D3-9E1C-FFA95DD20EA1}" srcOrd="11" destOrd="0" presId="urn:microsoft.com/office/officeart/2008/layout/NameandTitleOrganizationalChart"/>
    <dgm:cxn modelId="{C28D3F26-53AA-4205-875D-FD661DB12145}" type="presParOf" srcId="{94AC7272-9280-48D3-9E1C-FFA95DD20EA1}" destId="{C8C43981-E14A-451A-83B7-4D03A6068CEE}" srcOrd="0" destOrd="0" presId="urn:microsoft.com/office/officeart/2008/layout/NameandTitleOrganizationalChart"/>
    <dgm:cxn modelId="{DD4AA354-D2B3-4BFE-BC39-6AF104014D68}" type="presParOf" srcId="{C8C43981-E14A-451A-83B7-4D03A6068CEE}" destId="{828717CE-CD48-4E1C-B0A1-7FDC0A001B65}" srcOrd="0" destOrd="0" presId="urn:microsoft.com/office/officeart/2008/layout/NameandTitleOrganizationalChart"/>
    <dgm:cxn modelId="{88BD59BA-F415-4DB6-961C-5C995941CD4F}" type="presParOf" srcId="{C8C43981-E14A-451A-83B7-4D03A6068CEE}" destId="{B68C9A2D-25C1-427B-A22A-DCE318651B28}" srcOrd="1" destOrd="0" presId="urn:microsoft.com/office/officeart/2008/layout/NameandTitleOrganizationalChart"/>
    <dgm:cxn modelId="{94B21116-DF25-417B-9901-6F92FD48D5F4}" type="presParOf" srcId="{C8C43981-E14A-451A-83B7-4D03A6068CEE}" destId="{88CA34D4-DE04-43D4-BCFB-1FD010C2C0DD}" srcOrd="2" destOrd="0" presId="urn:microsoft.com/office/officeart/2008/layout/NameandTitleOrganizationalChart"/>
    <dgm:cxn modelId="{C3BE0003-30DB-4804-A09E-0525A9302F9E}" type="presParOf" srcId="{94AC7272-9280-48D3-9E1C-FFA95DD20EA1}" destId="{23C56436-062C-4EF2-897C-323840C6708E}" srcOrd="1" destOrd="0" presId="urn:microsoft.com/office/officeart/2008/layout/NameandTitleOrganizationalChart"/>
    <dgm:cxn modelId="{E7FB7A33-1C4D-4A4B-BC95-F1FDCD4DC187}" type="presParOf" srcId="{94AC7272-9280-48D3-9E1C-FFA95DD20EA1}" destId="{50C3460A-6BF4-4F86-B0DB-94CC1DD49955}" srcOrd="2" destOrd="0" presId="urn:microsoft.com/office/officeart/2008/layout/NameandTitleOrganizationalChart"/>
    <dgm:cxn modelId="{DFE73E0D-FEB8-4096-BE14-74EAC76A5745}" type="presParOf" srcId="{A968BCFE-CD4F-4B31-B2FC-0EC8D1843F6C}" destId="{2B8CFEBB-302E-43DA-A615-69D8D6EC57D2}" srcOrd="12" destOrd="0" presId="urn:microsoft.com/office/officeart/2008/layout/NameandTitleOrganizationalChart"/>
    <dgm:cxn modelId="{4116763C-63A2-4B38-8F4F-4F72A4844FC7}" type="presParOf" srcId="{A968BCFE-CD4F-4B31-B2FC-0EC8D1843F6C}" destId="{0E6AF2AF-5787-4074-88AA-CEC713900F98}" srcOrd="13" destOrd="0" presId="urn:microsoft.com/office/officeart/2008/layout/NameandTitleOrganizationalChart"/>
    <dgm:cxn modelId="{F431F66C-62CF-4345-8E7B-92AB2BA0A364}" type="presParOf" srcId="{0E6AF2AF-5787-4074-88AA-CEC713900F98}" destId="{55505BBF-9EE2-4B33-A73D-4332E1FA9A6C}" srcOrd="0" destOrd="0" presId="urn:microsoft.com/office/officeart/2008/layout/NameandTitleOrganizationalChart"/>
    <dgm:cxn modelId="{3EF39D56-B052-46E0-BE6C-5FF205AD917D}" type="presParOf" srcId="{55505BBF-9EE2-4B33-A73D-4332E1FA9A6C}" destId="{8424F251-D90A-4631-88F6-1AFB49827888}" srcOrd="0" destOrd="0" presId="urn:microsoft.com/office/officeart/2008/layout/NameandTitleOrganizationalChart"/>
    <dgm:cxn modelId="{197F7E42-9425-445F-B02A-97798D863F94}" type="presParOf" srcId="{55505BBF-9EE2-4B33-A73D-4332E1FA9A6C}" destId="{CCBC13CC-81BF-4ABE-BE1F-880219B2CCE3}" srcOrd="1" destOrd="0" presId="urn:microsoft.com/office/officeart/2008/layout/NameandTitleOrganizationalChart"/>
    <dgm:cxn modelId="{86245E6D-02E6-43CC-8773-FECF37C58FF6}" type="presParOf" srcId="{55505BBF-9EE2-4B33-A73D-4332E1FA9A6C}" destId="{BD0063EA-1A14-4B2B-A73A-A1F230E1E777}" srcOrd="2" destOrd="0" presId="urn:microsoft.com/office/officeart/2008/layout/NameandTitleOrganizationalChart"/>
    <dgm:cxn modelId="{581423D1-C5BC-47FC-95D3-D0B110AB3884}" type="presParOf" srcId="{0E6AF2AF-5787-4074-88AA-CEC713900F98}" destId="{6D141DE8-F492-4617-8D87-43F286671FE2}" srcOrd="1" destOrd="0" presId="urn:microsoft.com/office/officeart/2008/layout/NameandTitleOrganizationalChart"/>
    <dgm:cxn modelId="{9EBE5384-D537-4D61-8D82-339E4F983CC4}" type="presParOf" srcId="{0E6AF2AF-5787-4074-88AA-CEC713900F98}" destId="{13FA9DC2-81A1-4516-8B2A-5242E7C7E6EF}" srcOrd="2" destOrd="0" presId="urn:microsoft.com/office/officeart/2008/layout/NameandTitleOrganizationalChart"/>
    <dgm:cxn modelId="{291F4B41-1D3D-4AA7-A83A-B0D9DEE390CF}" type="presParOf" srcId="{28D3217B-3E46-4D0D-93A5-81414F457A02}" destId="{26EF1330-5F90-4F46-B727-19E68C770B30}" srcOrd="2" destOrd="0" presId="urn:microsoft.com/office/officeart/2008/layout/NameandTitleOrganizationalChart"/>
    <dgm:cxn modelId="{13CB0847-F7C3-4EB1-B72B-46A738ED1F83}" type="presParOf" srcId="{FDEF8530-9695-44A4-BAB3-FE4AACB1C41F}" destId="{CA1B0DC0-F7D6-4EA4-B628-D2F5094EBA7E}" srcOrd="6" destOrd="0" presId="urn:microsoft.com/office/officeart/2008/layout/NameandTitleOrganizationalChart"/>
    <dgm:cxn modelId="{1FD26955-D655-4FF4-B492-57038BD3F609}" type="presParOf" srcId="{FDEF8530-9695-44A4-BAB3-FE4AACB1C41F}" destId="{B59F781B-9123-4499-BE1E-0CA3BE554E89}" srcOrd="7" destOrd="0" presId="urn:microsoft.com/office/officeart/2008/layout/NameandTitleOrganizationalChart"/>
    <dgm:cxn modelId="{116A44E0-3619-4475-8AE1-8E9CC5C8EF1D}" type="presParOf" srcId="{B59F781B-9123-4499-BE1E-0CA3BE554E89}" destId="{DED5C0FE-B1B0-4D02-964E-6A484C8FEA45}" srcOrd="0" destOrd="0" presId="urn:microsoft.com/office/officeart/2008/layout/NameandTitleOrganizationalChart"/>
    <dgm:cxn modelId="{16383972-EFF7-4E33-B8F0-2711B79DE13C}" type="presParOf" srcId="{DED5C0FE-B1B0-4D02-964E-6A484C8FEA45}" destId="{028E4E17-5CD8-41C6-8322-26B5ED6F0F86}" srcOrd="0" destOrd="0" presId="urn:microsoft.com/office/officeart/2008/layout/NameandTitleOrganizationalChart"/>
    <dgm:cxn modelId="{D5C685CF-9C51-4D7F-89D5-6EC07D72192A}" type="presParOf" srcId="{DED5C0FE-B1B0-4D02-964E-6A484C8FEA45}" destId="{B31C29CC-B117-4640-97F6-5688529D6618}" srcOrd="1" destOrd="0" presId="urn:microsoft.com/office/officeart/2008/layout/NameandTitleOrganizationalChart"/>
    <dgm:cxn modelId="{39A226A8-49A3-4CA5-905F-E89BF18FDB66}" type="presParOf" srcId="{DED5C0FE-B1B0-4D02-964E-6A484C8FEA45}" destId="{035D74F1-F12B-4375-A44A-92D20D9EDF1F}" srcOrd="2" destOrd="0" presId="urn:microsoft.com/office/officeart/2008/layout/NameandTitleOrganizationalChart"/>
    <dgm:cxn modelId="{70F5B40C-F32D-4292-A1CF-EF7373B0A09D}" type="presParOf" srcId="{B59F781B-9123-4499-BE1E-0CA3BE554E89}" destId="{8DDC8166-CBCC-4DA2-B00D-C679E85592D9}" srcOrd="1" destOrd="0" presId="urn:microsoft.com/office/officeart/2008/layout/NameandTitleOrganizationalChart"/>
    <dgm:cxn modelId="{35D0227F-CCB5-4B47-956B-094CECC29671}" type="presParOf" srcId="{B59F781B-9123-4499-BE1E-0CA3BE554E89}" destId="{77C0906F-28A8-43F5-BD3D-E32AD7EC746F}" srcOrd="2" destOrd="0" presId="urn:microsoft.com/office/officeart/2008/layout/NameandTitleOrganizationalChart"/>
    <dgm:cxn modelId="{76FB3E72-785D-48B0-A2B8-04C3753C8367}" type="presParOf" srcId="{FDEF8530-9695-44A4-BAB3-FE4AACB1C41F}" destId="{01BD8B67-7082-40F2-A2AA-6A6B3C63A5B6}" srcOrd="8" destOrd="0" presId="urn:microsoft.com/office/officeart/2008/layout/NameandTitleOrganizationalChart"/>
    <dgm:cxn modelId="{4E1BC9C1-CE96-4CA4-B0F2-E89C117A311C}" type="presParOf" srcId="{FDEF8530-9695-44A4-BAB3-FE4AACB1C41F}" destId="{84C8B5A2-7512-46B7-BD49-4B5893424899}" srcOrd="9" destOrd="0" presId="urn:microsoft.com/office/officeart/2008/layout/NameandTitleOrganizationalChart"/>
    <dgm:cxn modelId="{DCA5C7EC-5875-4619-A2B9-7578E78911A0}" type="presParOf" srcId="{84C8B5A2-7512-46B7-BD49-4B5893424899}" destId="{41360E69-7A60-4DCA-8B47-A49433EE8E61}" srcOrd="0" destOrd="0" presId="urn:microsoft.com/office/officeart/2008/layout/NameandTitleOrganizationalChart"/>
    <dgm:cxn modelId="{CD637BBF-6968-473E-A0F2-D2769D312785}" type="presParOf" srcId="{41360E69-7A60-4DCA-8B47-A49433EE8E61}" destId="{6A6EE31E-4E1E-47BD-B259-245EAC7635B7}" srcOrd="0" destOrd="0" presId="urn:microsoft.com/office/officeart/2008/layout/NameandTitleOrganizationalChart"/>
    <dgm:cxn modelId="{66E13C94-D972-4A13-B08F-BC04102C2DC9}" type="presParOf" srcId="{41360E69-7A60-4DCA-8B47-A49433EE8E61}" destId="{2C92AB16-7EC1-4767-A691-BC96A2554743}" srcOrd="1" destOrd="0" presId="urn:microsoft.com/office/officeart/2008/layout/NameandTitleOrganizationalChart"/>
    <dgm:cxn modelId="{7C006B62-B2F9-4775-AB7F-B51BCFEA57C3}" type="presParOf" srcId="{41360E69-7A60-4DCA-8B47-A49433EE8E61}" destId="{14B577B5-FAAC-4CBD-B9DE-29E706A085DF}" srcOrd="2" destOrd="0" presId="urn:microsoft.com/office/officeart/2008/layout/NameandTitleOrganizationalChart"/>
    <dgm:cxn modelId="{367408B4-7575-47AC-B1F3-876EE311BFA3}" type="presParOf" srcId="{84C8B5A2-7512-46B7-BD49-4B5893424899}" destId="{D97A9BEB-29A7-4364-BDDB-13F3576F679B}" srcOrd="1" destOrd="0" presId="urn:microsoft.com/office/officeart/2008/layout/NameandTitleOrganizationalChart"/>
    <dgm:cxn modelId="{7B05A58C-E325-448E-AFB6-E1C3D13DF99F}" type="presParOf" srcId="{84C8B5A2-7512-46B7-BD49-4B5893424899}" destId="{1085BEA5-79C9-420F-8AB0-3E3F9A2351D3}" srcOrd="2" destOrd="0" presId="urn:microsoft.com/office/officeart/2008/layout/NameandTitleOrganizationalChart"/>
    <dgm:cxn modelId="{0CE8BA91-1AD8-4192-9929-A5E956356F17}" type="presParOf" srcId="{165C38F2-07D6-44A6-9F92-2E0A6FF9EA11}" destId="{399B25F4-8D09-4685-82B3-16BD29A2F1F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D25CD-C3AC-4006-A48F-3516DA77086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45C15D-BA35-44AB-ACE1-EA90C3B944DC}">
      <dgm:prSet phldrT="[Metin]"/>
      <dgm:spPr/>
      <dgm:t>
        <a:bodyPr/>
        <a:lstStyle/>
        <a:p>
          <a:r>
            <a:rPr lang="tr-TR" dirty="0"/>
            <a:t>MÜDÜR</a:t>
          </a:r>
        </a:p>
      </dgm:t>
    </dgm:pt>
    <dgm:pt modelId="{D3D302E8-2C82-4F35-879D-7197605BFE20}" type="parTrans" cxnId="{CA370E19-F0BD-493C-80C6-1DD23185C376}">
      <dgm:prSet/>
      <dgm:spPr/>
      <dgm:t>
        <a:bodyPr/>
        <a:lstStyle/>
        <a:p>
          <a:endParaRPr lang="tr-TR"/>
        </a:p>
      </dgm:t>
    </dgm:pt>
    <dgm:pt modelId="{918025AE-685E-41DB-98B2-9C2394154A85}" type="sibTrans" cxnId="{CA370E19-F0BD-493C-80C6-1DD23185C376}">
      <dgm:prSet/>
      <dgm:spPr/>
      <dgm:t>
        <a:bodyPr/>
        <a:lstStyle/>
        <a:p>
          <a:endParaRPr lang="tr-TR"/>
        </a:p>
      </dgm:t>
    </dgm:pt>
    <dgm:pt modelId="{95F76601-B9E0-4FC2-9018-E8B6D34B657E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8B17F7FC-123A-42D5-9C70-EAA12BDC106D}" type="parTrans" cxnId="{93525789-24F8-43D5-A60B-709E24490BF1}">
      <dgm:prSet/>
      <dgm:spPr/>
      <dgm:t>
        <a:bodyPr/>
        <a:lstStyle/>
        <a:p>
          <a:endParaRPr lang="tr-TR"/>
        </a:p>
      </dgm:t>
    </dgm:pt>
    <dgm:pt modelId="{1CC66A32-2B5C-480C-ABAF-DEF84A70D54A}" type="sibTrans" cxnId="{93525789-24F8-43D5-A60B-709E24490BF1}">
      <dgm:prSet/>
      <dgm:spPr/>
      <dgm:t>
        <a:bodyPr/>
        <a:lstStyle/>
        <a:p>
          <a:endParaRPr lang="tr-TR"/>
        </a:p>
      </dgm:t>
    </dgm:pt>
    <dgm:pt modelId="{0A781584-36E3-4257-BD07-66C88491379E}">
      <dgm:prSet phldrT="[Metin]"/>
      <dgm:spPr/>
      <dgm:t>
        <a:bodyPr/>
        <a:lstStyle/>
        <a:p>
          <a:r>
            <a:rPr lang="tr-TR" dirty="0"/>
            <a:t>BÖLÜM BAŞKANLIKLARI</a:t>
          </a:r>
        </a:p>
      </dgm:t>
    </dgm:pt>
    <dgm:pt modelId="{1120B429-8B21-4C32-96FC-CA7126A1D666}" type="parTrans" cxnId="{4C12466A-7EE5-4A28-B191-45342CFA31FC}">
      <dgm:prSet/>
      <dgm:spPr/>
      <dgm:t>
        <a:bodyPr/>
        <a:lstStyle/>
        <a:p>
          <a:endParaRPr lang="tr-TR"/>
        </a:p>
      </dgm:t>
    </dgm:pt>
    <dgm:pt modelId="{6F4AB182-B15A-43E6-8D82-9C5D3BCA0321}" type="sibTrans" cxnId="{4C12466A-7EE5-4A28-B191-45342CFA31FC}">
      <dgm:prSet/>
      <dgm:spPr/>
      <dgm:t>
        <a:bodyPr/>
        <a:lstStyle/>
        <a:p>
          <a:endParaRPr lang="tr-TR"/>
        </a:p>
      </dgm:t>
    </dgm:pt>
    <dgm:pt modelId="{43E46CC2-F45F-4A6D-9242-B747F2B4F084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2C3576BE-9BB1-4224-8DE6-E4E4815B14F6}" type="parTrans" cxnId="{21935067-8DCC-4C74-9AC6-9C675DEF363D}">
      <dgm:prSet/>
      <dgm:spPr/>
      <dgm:t>
        <a:bodyPr/>
        <a:lstStyle/>
        <a:p>
          <a:endParaRPr lang="tr-TR"/>
        </a:p>
      </dgm:t>
    </dgm:pt>
    <dgm:pt modelId="{499EE313-04CE-4C4A-B990-A223BB25ED80}" type="sibTrans" cxnId="{21935067-8DCC-4C74-9AC6-9C675DEF363D}">
      <dgm:prSet/>
      <dgm:spPr/>
      <dgm:t>
        <a:bodyPr/>
        <a:lstStyle/>
        <a:p>
          <a:endParaRPr lang="tr-TR"/>
        </a:p>
      </dgm:t>
    </dgm:pt>
    <dgm:pt modelId="{50BE9829-5B04-4692-A70A-7B6CAA006676}" type="asst">
      <dgm:prSet phldrT="[Metin]"/>
      <dgm:spPr/>
      <dgm:t>
        <a:bodyPr/>
        <a:lstStyle/>
        <a:p>
          <a:r>
            <a:rPr lang="tr-TR" dirty="0"/>
            <a:t>YÖNETİM KURULU</a:t>
          </a:r>
        </a:p>
      </dgm:t>
    </dgm:pt>
    <dgm:pt modelId="{CBDFF283-33BB-472C-91C7-1CD4992F640C}" type="parTrans" cxnId="{3C9C98CA-DB7C-4B8E-9949-6AAD120EC1E1}">
      <dgm:prSet/>
      <dgm:spPr/>
      <dgm:t>
        <a:bodyPr/>
        <a:lstStyle/>
        <a:p>
          <a:endParaRPr lang="tr-TR"/>
        </a:p>
      </dgm:t>
    </dgm:pt>
    <dgm:pt modelId="{3BCDA20F-F4FB-4326-83AE-03BB994A5824}" type="sibTrans" cxnId="{3C9C98CA-DB7C-4B8E-9949-6AAD120EC1E1}">
      <dgm:prSet/>
      <dgm:spPr/>
      <dgm:t>
        <a:bodyPr/>
        <a:lstStyle/>
        <a:p>
          <a:endParaRPr lang="tr-TR"/>
        </a:p>
      </dgm:t>
    </dgm:pt>
    <dgm:pt modelId="{488F4D8F-367E-4DC7-A352-682EB45971BB}" type="asst">
      <dgm:prSet phldrT="[Metin]"/>
      <dgm:spPr/>
      <dgm:t>
        <a:bodyPr/>
        <a:lstStyle/>
        <a:p>
          <a:r>
            <a:rPr lang="tr-TR" dirty="0"/>
            <a:t>YÜKSEKOKUL KURULU</a:t>
          </a:r>
        </a:p>
      </dgm:t>
    </dgm:pt>
    <dgm:pt modelId="{2FDAD07E-8F61-4D8C-93D0-E20C3DADC4AF}" type="parTrans" cxnId="{AB4C3FA3-476D-44DA-8410-036E71BF4682}">
      <dgm:prSet/>
      <dgm:spPr/>
      <dgm:t>
        <a:bodyPr/>
        <a:lstStyle/>
        <a:p>
          <a:endParaRPr lang="tr-TR"/>
        </a:p>
      </dgm:t>
    </dgm:pt>
    <dgm:pt modelId="{383DB9B3-A5A2-4C8A-BC9E-88A0B3097AC0}" type="sibTrans" cxnId="{AB4C3FA3-476D-44DA-8410-036E71BF4682}">
      <dgm:prSet/>
      <dgm:spPr/>
      <dgm:t>
        <a:bodyPr/>
        <a:lstStyle/>
        <a:p>
          <a:endParaRPr lang="tr-TR"/>
        </a:p>
      </dgm:t>
    </dgm:pt>
    <dgm:pt modelId="{7BEE7FDD-EC34-4DE6-B6AA-ACF4DDFC89FA}">
      <dgm:prSet phldrT="[Metin]"/>
      <dgm:spPr/>
      <dgm:t>
        <a:bodyPr/>
        <a:lstStyle/>
        <a:p>
          <a:r>
            <a:rPr lang="tr-TR" dirty="0"/>
            <a:t>YÖNETİM VE ORGANİZASYON BÖLÜMÜ</a:t>
          </a:r>
        </a:p>
      </dgm:t>
    </dgm:pt>
    <dgm:pt modelId="{1632B05C-398E-4FE6-9BCC-6766A5CDC2BD}" type="parTrans" cxnId="{C05D821F-DD00-4B32-A20E-AEEE83FFA596}">
      <dgm:prSet/>
      <dgm:spPr/>
      <dgm:t>
        <a:bodyPr/>
        <a:lstStyle/>
        <a:p>
          <a:endParaRPr lang="tr-TR"/>
        </a:p>
      </dgm:t>
    </dgm:pt>
    <dgm:pt modelId="{69FF6511-B9DB-4746-8DAB-26A1D4946E1F}" type="sibTrans" cxnId="{C05D821F-DD00-4B32-A20E-AEEE83FFA596}">
      <dgm:prSet/>
      <dgm:spPr/>
      <dgm:t>
        <a:bodyPr/>
        <a:lstStyle/>
        <a:p>
          <a:endParaRPr lang="tr-TR"/>
        </a:p>
      </dgm:t>
    </dgm:pt>
    <dgm:pt modelId="{7D74083A-ED19-45F7-A32C-DBFE11C3C98B}">
      <dgm:prSet phldrT="[Metin]"/>
      <dgm:spPr/>
      <dgm:t>
        <a:bodyPr/>
        <a:lstStyle/>
        <a:p>
          <a:r>
            <a:rPr lang="tr-TR" dirty="0"/>
            <a:t>MUHASEBE VE VERGİ BÖLÜMÜ</a:t>
          </a:r>
        </a:p>
      </dgm:t>
    </dgm:pt>
    <dgm:pt modelId="{1A6C8CDA-D90A-4522-AA4A-3BA7035164CB}" type="parTrans" cxnId="{4E40AA69-CBF5-4778-A193-728D0A74C026}">
      <dgm:prSet/>
      <dgm:spPr/>
      <dgm:t>
        <a:bodyPr/>
        <a:lstStyle/>
        <a:p>
          <a:endParaRPr lang="tr-TR"/>
        </a:p>
      </dgm:t>
    </dgm:pt>
    <dgm:pt modelId="{94A4459C-681B-46EF-80DF-96562DE24F9E}" type="sibTrans" cxnId="{4E40AA69-CBF5-4778-A193-728D0A74C026}">
      <dgm:prSet/>
      <dgm:spPr/>
      <dgm:t>
        <a:bodyPr/>
        <a:lstStyle/>
        <a:p>
          <a:endParaRPr lang="tr-TR"/>
        </a:p>
      </dgm:t>
    </dgm:pt>
    <dgm:pt modelId="{04DFF323-7893-4805-BF53-A9D300828DCD}">
      <dgm:prSet phldrT="[Metin]"/>
      <dgm:spPr/>
      <dgm:t>
        <a:bodyPr/>
        <a:lstStyle/>
        <a:p>
          <a:r>
            <a:rPr lang="tr-TR" dirty="0"/>
            <a:t>ULAŞTIRMA HİZMETLERİ BÖLÜMÜ</a:t>
          </a:r>
        </a:p>
      </dgm:t>
    </dgm:pt>
    <dgm:pt modelId="{CD18FC3D-61E6-4E08-8CAF-53F5140088CB}" type="parTrans" cxnId="{32869054-48F7-4D71-A069-4133295FA9D6}">
      <dgm:prSet/>
      <dgm:spPr/>
      <dgm:t>
        <a:bodyPr/>
        <a:lstStyle/>
        <a:p>
          <a:endParaRPr lang="tr-TR"/>
        </a:p>
      </dgm:t>
    </dgm:pt>
    <dgm:pt modelId="{267B9DF6-3943-4759-9AAC-4D5106B9B1C4}" type="sibTrans" cxnId="{32869054-48F7-4D71-A069-4133295FA9D6}">
      <dgm:prSet/>
      <dgm:spPr/>
      <dgm:t>
        <a:bodyPr/>
        <a:lstStyle/>
        <a:p>
          <a:endParaRPr lang="tr-TR"/>
        </a:p>
      </dgm:t>
    </dgm:pt>
    <dgm:pt modelId="{B434147F-276C-4086-8399-C22285CFF07B}">
      <dgm:prSet phldrT="[Metin]"/>
      <dgm:spPr/>
      <dgm:t>
        <a:bodyPr/>
        <a:lstStyle/>
        <a:p>
          <a:r>
            <a:rPr lang="tr-TR" dirty="0"/>
            <a:t>BÜRO HİZMETLERİ VE SEKRETERLİĞİ BÖLÜMÜ</a:t>
          </a:r>
        </a:p>
      </dgm:t>
    </dgm:pt>
    <dgm:pt modelId="{D7B0CDA8-7F5E-4BC5-AB5F-EA0CCC935CB5}" type="parTrans" cxnId="{E24A6EAB-DFA7-420F-B560-2A25CA8F5CD4}">
      <dgm:prSet/>
      <dgm:spPr/>
      <dgm:t>
        <a:bodyPr/>
        <a:lstStyle/>
        <a:p>
          <a:endParaRPr lang="tr-TR"/>
        </a:p>
      </dgm:t>
    </dgm:pt>
    <dgm:pt modelId="{74D14589-EB3A-4F6F-8A78-E53BE83120B9}" type="sibTrans" cxnId="{E24A6EAB-DFA7-420F-B560-2A25CA8F5CD4}">
      <dgm:prSet/>
      <dgm:spPr/>
      <dgm:t>
        <a:bodyPr/>
        <a:lstStyle/>
        <a:p>
          <a:endParaRPr lang="tr-TR"/>
        </a:p>
      </dgm:t>
    </dgm:pt>
    <dgm:pt modelId="{A0150C65-9E4B-4DD3-BB59-3359B166B467}">
      <dgm:prSet phldrT="[Metin]"/>
      <dgm:spPr/>
      <dgm:t>
        <a:bodyPr/>
        <a:lstStyle/>
        <a:p>
          <a:r>
            <a:rPr lang="tr-TR" dirty="0"/>
            <a:t>HUKUK BÖLÜMÜ</a:t>
          </a:r>
        </a:p>
      </dgm:t>
    </dgm:pt>
    <dgm:pt modelId="{B30439BF-BB50-4D11-86A5-35175E9BEA3E}" type="parTrans" cxnId="{A26DFC40-F231-440B-B085-0B963DBEA580}">
      <dgm:prSet/>
      <dgm:spPr/>
      <dgm:t>
        <a:bodyPr/>
        <a:lstStyle/>
        <a:p>
          <a:endParaRPr lang="tr-TR"/>
        </a:p>
      </dgm:t>
    </dgm:pt>
    <dgm:pt modelId="{35731844-BB57-44AD-87E3-9A9DA5F9A009}" type="sibTrans" cxnId="{A26DFC40-F231-440B-B085-0B963DBEA580}">
      <dgm:prSet/>
      <dgm:spPr/>
      <dgm:t>
        <a:bodyPr/>
        <a:lstStyle/>
        <a:p>
          <a:endParaRPr lang="tr-TR"/>
        </a:p>
      </dgm:t>
    </dgm:pt>
    <dgm:pt modelId="{A864B9DE-E8B4-4712-8921-88D2BD724691}">
      <dgm:prSet phldrT="[Metin]"/>
      <dgm:spPr/>
      <dgm:t>
        <a:bodyPr/>
        <a:lstStyle/>
        <a:p>
          <a:r>
            <a:rPr lang="tr-TR" dirty="0"/>
            <a:t>GAZETECELİK VE HABERCİLİK BÖLÜMÜ</a:t>
          </a:r>
        </a:p>
      </dgm:t>
    </dgm:pt>
    <dgm:pt modelId="{2EECA3F1-B372-4E79-A670-72B31A028086}" type="parTrans" cxnId="{6C687B92-01D6-47C2-92B9-DC0A2837F6CD}">
      <dgm:prSet/>
      <dgm:spPr/>
      <dgm:t>
        <a:bodyPr/>
        <a:lstStyle/>
        <a:p>
          <a:endParaRPr lang="tr-TR"/>
        </a:p>
      </dgm:t>
    </dgm:pt>
    <dgm:pt modelId="{F17923D1-275E-4B17-B503-64CDC8D71053}" type="sibTrans" cxnId="{6C687B92-01D6-47C2-92B9-DC0A2837F6CD}">
      <dgm:prSet/>
      <dgm:spPr/>
      <dgm:t>
        <a:bodyPr/>
        <a:lstStyle/>
        <a:p>
          <a:endParaRPr lang="tr-TR"/>
        </a:p>
      </dgm:t>
    </dgm:pt>
    <dgm:pt modelId="{5B092434-A39C-489B-B158-39CF2D994C51}">
      <dgm:prSet phldrT="[Metin]"/>
      <dgm:spPr/>
      <dgm:t>
        <a:bodyPr/>
        <a:lstStyle/>
        <a:p>
          <a:r>
            <a:rPr lang="tr-TR" dirty="0"/>
            <a:t>GÖRSEL İŞİTSEL TEKNİKLER VE MEDYA YAPIM BÖLÜMÜ</a:t>
          </a:r>
        </a:p>
      </dgm:t>
    </dgm:pt>
    <dgm:pt modelId="{7F16A6F5-6046-4373-8278-9943A17DC8AD}" type="parTrans" cxnId="{EAD384E0-F5FD-4CE7-88A3-F84F294DB329}">
      <dgm:prSet/>
      <dgm:spPr/>
      <dgm:t>
        <a:bodyPr/>
        <a:lstStyle/>
        <a:p>
          <a:endParaRPr lang="tr-TR"/>
        </a:p>
      </dgm:t>
    </dgm:pt>
    <dgm:pt modelId="{30BA2611-CD64-4EB8-9455-B801B9CEEE47}" type="sibTrans" cxnId="{EAD384E0-F5FD-4CE7-88A3-F84F294DB329}">
      <dgm:prSet/>
      <dgm:spPr/>
      <dgm:t>
        <a:bodyPr/>
        <a:lstStyle/>
        <a:p>
          <a:endParaRPr lang="tr-TR"/>
        </a:p>
      </dgm:t>
    </dgm:pt>
    <dgm:pt modelId="{7B938721-0433-4AF0-9F86-95632280CCD5}">
      <dgm:prSet phldrT="[Metin]"/>
      <dgm:spPr/>
      <dgm:t>
        <a:bodyPr/>
        <a:lstStyle/>
        <a:p>
          <a:r>
            <a:rPr lang="tr-TR" dirty="0"/>
            <a:t>PAZARLAMA VE REKLAMCILIK BÖLÜMÜ</a:t>
          </a:r>
        </a:p>
      </dgm:t>
    </dgm:pt>
    <dgm:pt modelId="{5147ABAD-F5AD-4DAE-949F-2481C28EC45F}" type="parTrans" cxnId="{50791847-A6A0-4C52-80A0-63BD98BFFC51}">
      <dgm:prSet/>
      <dgm:spPr/>
      <dgm:t>
        <a:bodyPr/>
        <a:lstStyle/>
        <a:p>
          <a:endParaRPr lang="tr-TR"/>
        </a:p>
      </dgm:t>
    </dgm:pt>
    <dgm:pt modelId="{1525553E-78C6-496A-8627-43C36117C7CB}" type="sibTrans" cxnId="{50791847-A6A0-4C52-80A0-63BD98BFFC51}">
      <dgm:prSet/>
      <dgm:spPr/>
      <dgm:t>
        <a:bodyPr/>
        <a:lstStyle/>
        <a:p>
          <a:endParaRPr lang="tr-TR"/>
        </a:p>
      </dgm:t>
    </dgm:pt>
    <dgm:pt modelId="{21AFC32A-8052-49F2-8A28-34D0A1E4227C}" type="pres">
      <dgm:prSet presAssocID="{E97D25CD-C3AC-4006-A48F-3516DA7708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753AB0-BC67-4303-9F2F-0FF5717EF75A}" type="pres">
      <dgm:prSet presAssocID="{6545C15D-BA35-44AB-ACE1-EA90C3B944DC}" presName="hierRoot1" presStyleCnt="0">
        <dgm:presLayoutVars>
          <dgm:hierBranch val="init"/>
        </dgm:presLayoutVars>
      </dgm:prSet>
      <dgm:spPr/>
    </dgm:pt>
    <dgm:pt modelId="{E7BB360B-7718-4EAA-8AD2-8DC56F04C079}" type="pres">
      <dgm:prSet presAssocID="{6545C15D-BA35-44AB-ACE1-EA90C3B944DC}" presName="rootComposite1" presStyleCnt="0"/>
      <dgm:spPr/>
    </dgm:pt>
    <dgm:pt modelId="{C792D36F-8837-48EF-8BE1-CE22868FBA7F}" type="pres">
      <dgm:prSet presAssocID="{6545C15D-BA35-44AB-ACE1-EA90C3B944DC}" presName="rootText1" presStyleLbl="node0" presStyleIdx="0" presStyleCnt="1">
        <dgm:presLayoutVars>
          <dgm:chPref val="3"/>
        </dgm:presLayoutVars>
      </dgm:prSet>
      <dgm:spPr/>
    </dgm:pt>
    <dgm:pt modelId="{6FDB68C1-C7D1-4C42-B0FA-E3572F7B8F19}" type="pres">
      <dgm:prSet presAssocID="{6545C15D-BA35-44AB-ACE1-EA90C3B944DC}" presName="rootConnector1" presStyleLbl="node1" presStyleIdx="0" presStyleCnt="0"/>
      <dgm:spPr/>
    </dgm:pt>
    <dgm:pt modelId="{648F1B71-4A3F-49D0-A8D1-3E77BCC8A7AB}" type="pres">
      <dgm:prSet presAssocID="{6545C15D-BA35-44AB-ACE1-EA90C3B944DC}" presName="hierChild2" presStyleCnt="0"/>
      <dgm:spPr/>
    </dgm:pt>
    <dgm:pt modelId="{BB3330AF-7B01-404A-BBEF-7C2B7A08D70E}" type="pres">
      <dgm:prSet presAssocID="{1120B429-8B21-4C32-96FC-CA7126A1D666}" presName="Name64" presStyleLbl="parChTrans1D2" presStyleIdx="0" presStyleCnt="5"/>
      <dgm:spPr/>
    </dgm:pt>
    <dgm:pt modelId="{E888FDB6-1133-4423-B257-64445D243AA1}" type="pres">
      <dgm:prSet presAssocID="{0A781584-36E3-4257-BD07-66C88491379E}" presName="hierRoot2" presStyleCnt="0">
        <dgm:presLayoutVars>
          <dgm:hierBranch val="init"/>
        </dgm:presLayoutVars>
      </dgm:prSet>
      <dgm:spPr/>
    </dgm:pt>
    <dgm:pt modelId="{2171414F-591C-4FA8-9E20-88074968485E}" type="pres">
      <dgm:prSet presAssocID="{0A781584-36E3-4257-BD07-66C88491379E}" presName="rootComposite" presStyleCnt="0"/>
      <dgm:spPr/>
    </dgm:pt>
    <dgm:pt modelId="{97E93DD8-4FBB-4964-B991-4EB723E8B6EA}" type="pres">
      <dgm:prSet presAssocID="{0A781584-36E3-4257-BD07-66C88491379E}" presName="rootText" presStyleLbl="node2" presStyleIdx="0" presStyleCnt="1">
        <dgm:presLayoutVars>
          <dgm:chPref val="3"/>
        </dgm:presLayoutVars>
      </dgm:prSet>
      <dgm:spPr/>
    </dgm:pt>
    <dgm:pt modelId="{FDF1B93F-263B-4B48-B169-E6757AED7646}" type="pres">
      <dgm:prSet presAssocID="{0A781584-36E3-4257-BD07-66C88491379E}" presName="rootConnector" presStyleLbl="node2" presStyleIdx="0" presStyleCnt="1"/>
      <dgm:spPr/>
    </dgm:pt>
    <dgm:pt modelId="{BD668453-03F8-4B51-8935-0711D9EE81F7}" type="pres">
      <dgm:prSet presAssocID="{0A781584-36E3-4257-BD07-66C88491379E}" presName="hierChild4" presStyleCnt="0"/>
      <dgm:spPr/>
    </dgm:pt>
    <dgm:pt modelId="{E021EEE0-4D09-4CD0-A984-3268C406C1CD}" type="pres">
      <dgm:prSet presAssocID="{CD18FC3D-61E6-4E08-8CAF-53F5140088CB}" presName="Name64" presStyleLbl="parChTrans1D3" presStyleIdx="0" presStyleCnt="8"/>
      <dgm:spPr/>
    </dgm:pt>
    <dgm:pt modelId="{72799F6C-5023-4661-AEF3-FBED9A524F3F}" type="pres">
      <dgm:prSet presAssocID="{04DFF323-7893-4805-BF53-A9D300828DCD}" presName="hierRoot2" presStyleCnt="0">
        <dgm:presLayoutVars>
          <dgm:hierBranch val="init"/>
        </dgm:presLayoutVars>
      </dgm:prSet>
      <dgm:spPr/>
    </dgm:pt>
    <dgm:pt modelId="{BD7F28FD-8F0D-4A5E-8B65-24281C2B92EF}" type="pres">
      <dgm:prSet presAssocID="{04DFF323-7893-4805-BF53-A9D300828DCD}" presName="rootComposite" presStyleCnt="0"/>
      <dgm:spPr/>
    </dgm:pt>
    <dgm:pt modelId="{AB3F19D9-399C-43C4-95F3-0AB2AB786CDC}" type="pres">
      <dgm:prSet presAssocID="{04DFF323-7893-4805-BF53-A9D300828DCD}" presName="rootText" presStyleLbl="node3" presStyleIdx="0" presStyleCnt="8">
        <dgm:presLayoutVars>
          <dgm:chPref val="3"/>
        </dgm:presLayoutVars>
      </dgm:prSet>
      <dgm:spPr/>
    </dgm:pt>
    <dgm:pt modelId="{389ED37D-47AC-42E6-B89D-BA32A6850446}" type="pres">
      <dgm:prSet presAssocID="{04DFF323-7893-4805-BF53-A9D300828DCD}" presName="rootConnector" presStyleLbl="node3" presStyleIdx="0" presStyleCnt="8"/>
      <dgm:spPr/>
    </dgm:pt>
    <dgm:pt modelId="{F830C69A-EF20-450F-A687-8F1AC5151537}" type="pres">
      <dgm:prSet presAssocID="{04DFF323-7893-4805-BF53-A9D300828DCD}" presName="hierChild4" presStyleCnt="0"/>
      <dgm:spPr/>
    </dgm:pt>
    <dgm:pt modelId="{232D8705-680A-4B88-B691-0E9649369FDE}" type="pres">
      <dgm:prSet presAssocID="{04DFF323-7893-4805-BF53-A9D300828DCD}" presName="hierChild5" presStyleCnt="0"/>
      <dgm:spPr/>
    </dgm:pt>
    <dgm:pt modelId="{A14F38CC-9A05-4B3C-80D4-1318B13F7235}" type="pres">
      <dgm:prSet presAssocID="{1632B05C-398E-4FE6-9BCC-6766A5CDC2BD}" presName="Name64" presStyleLbl="parChTrans1D3" presStyleIdx="1" presStyleCnt="8"/>
      <dgm:spPr/>
    </dgm:pt>
    <dgm:pt modelId="{498F2CE5-6E6F-481B-9203-8932AFC3B1B0}" type="pres">
      <dgm:prSet presAssocID="{7BEE7FDD-EC34-4DE6-B6AA-ACF4DDFC89FA}" presName="hierRoot2" presStyleCnt="0">
        <dgm:presLayoutVars>
          <dgm:hierBranch val="init"/>
        </dgm:presLayoutVars>
      </dgm:prSet>
      <dgm:spPr/>
    </dgm:pt>
    <dgm:pt modelId="{BFDC6A3D-DBA7-48C7-AF6D-55C5BE60BB87}" type="pres">
      <dgm:prSet presAssocID="{7BEE7FDD-EC34-4DE6-B6AA-ACF4DDFC89FA}" presName="rootComposite" presStyleCnt="0"/>
      <dgm:spPr/>
    </dgm:pt>
    <dgm:pt modelId="{7319F960-793F-430B-A35A-899EAE095E6E}" type="pres">
      <dgm:prSet presAssocID="{7BEE7FDD-EC34-4DE6-B6AA-ACF4DDFC89FA}" presName="rootText" presStyleLbl="node3" presStyleIdx="1" presStyleCnt="8">
        <dgm:presLayoutVars>
          <dgm:chPref val="3"/>
        </dgm:presLayoutVars>
      </dgm:prSet>
      <dgm:spPr/>
    </dgm:pt>
    <dgm:pt modelId="{4E01787D-CC55-46A8-91C8-FAC19EC3483C}" type="pres">
      <dgm:prSet presAssocID="{7BEE7FDD-EC34-4DE6-B6AA-ACF4DDFC89FA}" presName="rootConnector" presStyleLbl="node3" presStyleIdx="1" presStyleCnt="8"/>
      <dgm:spPr/>
    </dgm:pt>
    <dgm:pt modelId="{86178477-0503-4E86-B700-398E3E981579}" type="pres">
      <dgm:prSet presAssocID="{7BEE7FDD-EC34-4DE6-B6AA-ACF4DDFC89FA}" presName="hierChild4" presStyleCnt="0"/>
      <dgm:spPr/>
    </dgm:pt>
    <dgm:pt modelId="{9D61C8F2-2ABC-458C-A713-FDF2E8658B24}" type="pres">
      <dgm:prSet presAssocID="{7BEE7FDD-EC34-4DE6-B6AA-ACF4DDFC89FA}" presName="hierChild5" presStyleCnt="0"/>
      <dgm:spPr/>
    </dgm:pt>
    <dgm:pt modelId="{A1F4E5A2-31D7-48E9-AE6D-73BE000F5649}" type="pres">
      <dgm:prSet presAssocID="{1A6C8CDA-D90A-4522-AA4A-3BA7035164CB}" presName="Name64" presStyleLbl="parChTrans1D3" presStyleIdx="2" presStyleCnt="8"/>
      <dgm:spPr/>
    </dgm:pt>
    <dgm:pt modelId="{372686A6-F9F1-49D3-826B-72F49BDA50CB}" type="pres">
      <dgm:prSet presAssocID="{7D74083A-ED19-45F7-A32C-DBFE11C3C98B}" presName="hierRoot2" presStyleCnt="0">
        <dgm:presLayoutVars>
          <dgm:hierBranch val="init"/>
        </dgm:presLayoutVars>
      </dgm:prSet>
      <dgm:spPr/>
    </dgm:pt>
    <dgm:pt modelId="{F481DF6D-FBA1-4700-9FFD-396A81889DDC}" type="pres">
      <dgm:prSet presAssocID="{7D74083A-ED19-45F7-A32C-DBFE11C3C98B}" presName="rootComposite" presStyleCnt="0"/>
      <dgm:spPr/>
    </dgm:pt>
    <dgm:pt modelId="{60737C9C-27CE-4FB9-984D-A304AB65B3E8}" type="pres">
      <dgm:prSet presAssocID="{7D74083A-ED19-45F7-A32C-DBFE11C3C98B}" presName="rootText" presStyleLbl="node3" presStyleIdx="2" presStyleCnt="8">
        <dgm:presLayoutVars>
          <dgm:chPref val="3"/>
        </dgm:presLayoutVars>
      </dgm:prSet>
      <dgm:spPr/>
    </dgm:pt>
    <dgm:pt modelId="{AFC37863-C0AE-42D5-B786-A76CCF69D3B7}" type="pres">
      <dgm:prSet presAssocID="{7D74083A-ED19-45F7-A32C-DBFE11C3C98B}" presName="rootConnector" presStyleLbl="node3" presStyleIdx="2" presStyleCnt="8"/>
      <dgm:spPr/>
    </dgm:pt>
    <dgm:pt modelId="{E27B5225-5DAE-4DDB-A703-2D0108E1203A}" type="pres">
      <dgm:prSet presAssocID="{7D74083A-ED19-45F7-A32C-DBFE11C3C98B}" presName="hierChild4" presStyleCnt="0"/>
      <dgm:spPr/>
    </dgm:pt>
    <dgm:pt modelId="{B07F6308-F746-42FB-BCB6-5454191B71B0}" type="pres">
      <dgm:prSet presAssocID="{7D74083A-ED19-45F7-A32C-DBFE11C3C98B}" presName="hierChild5" presStyleCnt="0"/>
      <dgm:spPr/>
    </dgm:pt>
    <dgm:pt modelId="{D1EE4AFB-62B6-48A9-8E36-65D1175126DC}" type="pres">
      <dgm:prSet presAssocID="{D7B0CDA8-7F5E-4BC5-AB5F-EA0CCC935CB5}" presName="Name64" presStyleLbl="parChTrans1D3" presStyleIdx="3" presStyleCnt="8"/>
      <dgm:spPr/>
    </dgm:pt>
    <dgm:pt modelId="{B641E4B7-7711-475F-AF1F-BE04897D0EB1}" type="pres">
      <dgm:prSet presAssocID="{B434147F-276C-4086-8399-C22285CFF07B}" presName="hierRoot2" presStyleCnt="0">
        <dgm:presLayoutVars>
          <dgm:hierBranch val="init"/>
        </dgm:presLayoutVars>
      </dgm:prSet>
      <dgm:spPr/>
    </dgm:pt>
    <dgm:pt modelId="{14FABF4F-FB89-4E1E-926B-49BF7FCDF7DE}" type="pres">
      <dgm:prSet presAssocID="{B434147F-276C-4086-8399-C22285CFF07B}" presName="rootComposite" presStyleCnt="0"/>
      <dgm:spPr/>
    </dgm:pt>
    <dgm:pt modelId="{C550AA2B-ECD6-4756-950C-ECEADB2AC82A}" type="pres">
      <dgm:prSet presAssocID="{B434147F-276C-4086-8399-C22285CFF07B}" presName="rootText" presStyleLbl="node3" presStyleIdx="3" presStyleCnt="8">
        <dgm:presLayoutVars>
          <dgm:chPref val="3"/>
        </dgm:presLayoutVars>
      </dgm:prSet>
      <dgm:spPr/>
    </dgm:pt>
    <dgm:pt modelId="{68C8779D-AA37-4ADA-8423-A765D426D384}" type="pres">
      <dgm:prSet presAssocID="{B434147F-276C-4086-8399-C22285CFF07B}" presName="rootConnector" presStyleLbl="node3" presStyleIdx="3" presStyleCnt="8"/>
      <dgm:spPr/>
    </dgm:pt>
    <dgm:pt modelId="{9DC45EF5-89E5-444E-B0CD-66EB9F64C222}" type="pres">
      <dgm:prSet presAssocID="{B434147F-276C-4086-8399-C22285CFF07B}" presName="hierChild4" presStyleCnt="0"/>
      <dgm:spPr/>
    </dgm:pt>
    <dgm:pt modelId="{92CE099B-732E-4C21-983F-BA7654910EE4}" type="pres">
      <dgm:prSet presAssocID="{B434147F-276C-4086-8399-C22285CFF07B}" presName="hierChild5" presStyleCnt="0"/>
      <dgm:spPr/>
    </dgm:pt>
    <dgm:pt modelId="{E8E05835-8554-4350-9D7A-28967A08D21A}" type="pres">
      <dgm:prSet presAssocID="{B30439BF-BB50-4D11-86A5-35175E9BEA3E}" presName="Name64" presStyleLbl="parChTrans1D3" presStyleIdx="4" presStyleCnt="8"/>
      <dgm:spPr/>
    </dgm:pt>
    <dgm:pt modelId="{4621813B-9B34-4539-8065-FB6709316B2D}" type="pres">
      <dgm:prSet presAssocID="{A0150C65-9E4B-4DD3-BB59-3359B166B467}" presName="hierRoot2" presStyleCnt="0">
        <dgm:presLayoutVars>
          <dgm:hierBranch val="init"/>
        </dgm:presLayoutVars>
      </dgm:prSet>
      <dgm:spPr/>
    </dgm:pt>
    <dgm:pt modelId="{3A88E928-D9FA-468A-806B-34F9403BFBDD}" type="pres">
      <dgm:prSet presAssocID="{A0150C65-9E4B-4DD3-BB59-3359B166B467}" presName="rootComposite" presStyleCnt="0"/>
      <dgm:spPr/>
    </dgm:pt>
    <dgm:pt modelId="{170B31BF-90A1-4C6A-BC30-DE0461E8031F}" type="pres">
      <dgm:prSet presAssocID="{A0150C65-9E4B-4DD3-BB59-3359B166B467}" presName="rootText" presStyleLbl="node3" presStyleIdx="4" presStyleCnt="8">
        <dgm:presLayoutVars>
          <dgm:chPref val="3"/>
        </dgm:presLayoutVars>
      </dgm:prSet>
      <dgm:spPr/>
    </dgm:pt>
    <dgm:pt modelId="{14B22A35-E85F-4BC3-A926-0485CE15A9DE}" type="pres">
      <dgm:prSet presAssocID="{A0150C65-9E4B-4DD3-BB59-3359B166B467}" presName="rootConnector" presStyleLbl="node3" presStyleIdx="4" presStyleCnt="8"/>
      <dgm:spPr/>
    </dgm:pt>
    <dgm:pt modelId="{8339DCC4-877E-434F-9BFD-24D40260C6DF}" type="pres">
      <dgm:prSet presAssocID="{A0150C65-9E4B-4DD3-BB59-3359B166B467}" presName="hierChild4" presStyleCnt="0"/>
      <dgm:spPr/>
    </dgm:pt>
    <dgm:pt modelId="{CAEC5EB6-A3AD-4893-8026-E94D58685732}" type="pres">
      <dgm:prSet presAssocID="{A0150C65-9E4B-4DD3-BB59-3359B166B467}" presName="hierChild5" presStyleCnt="0"/>
      <dgm:spPr/>
    </dgm:pt>
    <dgm:pt modelId="{E50B9541-53B3-4FFE-A429-383125CA28CF}" type="pres">
      <dgm:prSet presAssocID="{2EECA3F1-B372-4E79-A670-72B31A028086}" presName="Name64" presStyleLbl="parChTrans1D3" presStyleIdx="5" presStyleCnt="8"/>
      <dgm:spPr/>
    </dgm:pt>
    <dgm:pt modelId="{81A7155C-D84F-4F0C-970E-F2B35BE20E33}" type="pres">
      <dgm:prSet presAssocID="{A864B9DE-E8B4-4712-8921-88D2BD724691}" presName="hierRoot2" presStyleCnt="0">
        <dgm:presLayoutVars>
          <dgm:hierBranch val="init"/>
        </dgm:presLayoutVars>
      </dgm:prSet>
      <dgm:spPr/>
    </dgm:pt>
    <dgm:pt modelId="{92BAD1A4-BC91-4053-9F67-87DC8A397236}" type="pres">
      <dgm:prSet presAssocID="{A864B9DE-E8B4-4712-8921-88D2BD724691}" presName="rootComposite" presStyleCnt="0"/>
      <dgm:spPr/>
    </dgm:pt>
    <dgm:pt modelId="{0B8CD992-39F1-440B-851C-ACEECA8CDA3A}" type="pres">
      <dgm:prSet presAssocID="{A864B9DE-E8B4-4712-8921-88D2BD724691}" presName="rootText" presStyleLbl="node3" presStyleIdx="5" presStyleCnt="8">
        <dgm:presLayoutVars>
          <dgm:chPref val="3"/>
        </dgm:presLayoutVars>
      </dgm:prSet>
      <dgm:spPr/>
    </dgm:pt>
    <dgm:pt modelId="{6F179D8A-05F7-4BF8-A701-06AD8A331DBA}" type="pres">
      <dgm:prSet presAssocID="{A864B9DE-E8B4-4712-8921-88D2BD724691}" presName="rootConnector" presStyleLbl="node3" presStyleIdx="5" presStyleCnt="8"/>
      <dgm:spPr/>
    </dgm:pt>
    <dgm:pt modelId="{4AE092F6-55A5-4DCF-A4A3-4130DBF8815B}" type="pres">
      <dgm:prSet presAssocID="{A864B9DE-E8B4-4712-8921-88D2BD724691}" presName="hierChild4" presStyleCnt="0"/>
      <dgm:spPr/>
    </dgm:pt>
    <dgm:pt modelId="{9160F01C-7194-4D3C-BA28-2F5F3E6B041A}" type="pres">
      <dgm:prSet presAssocID="{A864B9DE-E8B4-4712-8921-88D2BD724691}" presName="hierChild5" presStyleCnt="0"/>
      <dgm:spPr/>
    </dgm:pt>
    <dgm:pt modelId="{5F87081A-7155-4CD7-96BE-0C5B9F41A54A}" type="pres">
      <dgm:prSet presAssocID="{7F16A6F5-6046-4373-8278-9943A17DC8AD}" presName="Name64" presStyleLbl="parChTrans1D3" presStyleIdx="6" presStyleCnt="8"/>
      <dgm:spPr/>
    </dgm:pt>
    <dgm:pt modelId="{041B1999-31DD-4231-ACDE-47A4299CA8B5}" type="pres">
      <dgm:prSet presAssocID="{5B092434-A39C-489B-B158-39CF2D994C51}" presName="hierRoot2" presStyleCnt="0">
        <dgm:presLayoutVars>
          <dgm:hierBranch val="init"/>
        </dgm:presLayoutVars>
      </dgm:prSet>
      <dgm:spPr/>
    </dgm:pt>
    <dgm:pt modelId="{79AF33D1-FEC4-455D-9F5B-E278DF08481F}" type="pres">
      <dgm:prSet presAssocID="{5B092434-A39C-489B-B158-39CF2D994C51}" presName="rootComposite" presStyleCnt="0"/>
      <dgm:spPr/>
    </dgm:pt>
    <dgm:pt modelId="{0878D4DE-6942-442E-A719-AF3A1B23EE99}" type="pres">
      <dgm:prSet presAssocID="{5B092434-A39C-489B-B158-39CF2D994C51}" presName="rootText" presStyleLbl="node3" presStyleIdx="6" presStyleCnt="8">
        <dgm:presLayoutVars>
          <dgm:chPref val="3"/>
        </dgm:presLayoutVars>
      </dgm:prSet>
      <dgm:spPr/>
    </dgm:pt>
    <dgm:pt modelId="{ECC278A1-8860-4921-9353-C5550A8F1577}" type="pres">
      <dgm:prSet presAssocID="{5B092434-A39C-489B-B158-39CF2D994C51}" presName="rootConnector" presStyleLbl="node3" presStyleIdx="6" presStyleCnt="8"/>
      <dgm:spPr/>
    </dgm:pt>
    <dgm:pt modelId="{FFAA7A87-802C-44C9-B270-B410D9609F84}" type="pres">
      <dgm:prSet presAssocID="{5B092434-A39C-489B-B158-39CF2D994C51}" presName="hierChild4" presStyleCnt="0"/>
      <dgm:spPr/>
    </dgm:pt>
    <dgm:pt modelId="{F7311252-9EB6-4EF1-80EC-B9E1494E2F3B}" type="pres">
      <dgm:prSet presAssocID="{5B092434-A39C-489B-B158-39CF2D994C51}" presName="hierChild5" presStyleCnt="0"/>
      <dgm:spPr/>
    </dgm:pt>
    <dgm:pt modelId="{5C94A123-AE16-4C90-99A0-CE3B2F653180}" type="pres">
      <dgm:prSet presAssocID="{5147ABAD-F5AD-4DAE-949F-2481C28EC45F}" presName="Name64" presStyleLbl="parChTrans1D3" presStyleIdx="7" presStyleCnt="8"/>
      <dgm:spPr/>
    </dgm:pt>
    <dgm:pt modelId="{20C4FDA9-1EB8-4EA9-BBAA-A545DBC70D66}" type="pres">
      <dgm:prSet presAssocID="{7B938721-0433-4AF0-9F86-95632280CCD5}" presName="hierRoot2" presStyleCnt="0">
        <dgm:presLayoutVars>
          <dgm:hierBranch val="init"/>
        </dgm:presLayoutVars>
      </dgm:prSet>
      <dgm:spPr/>
    </dgm:pt>
    <dgm:pt modelId="{7385F076-5BC8-4BEE-A28A-16787D70FC66}" type="pres">
      <dgm:prSet presAssocID="{7B938721-0433-4AF0-9F86-95632280CCD5}" presName="rootComposite" presStyleCnt="0"/>
      <dgm:spPr/>
    </dgm:pt>
    <dgm:pt modelId="{2D6F244E-4AA7-4562-A14B-127151D22D50}" type="pres">
      <dgm:prSet presAssocID="{7B938721-0433-4AF0-9F86-95632280CCD5}" presName="rootText" presStyleLbl="node3" presStyleIdx="7" presStyleCnt="8">
        <dgm:presLayoutVars>
          <dgm:chPref val="3"/>
        </dgm:presLayoutVars>
      </dgm:prSet>
      <dgm:spPr/>
    </dgm:pt>
    <dgm:pt modelId="{4FEADA32-D778-4739-81E1-325D8DB2D143}" type="pres">
      <dgm:prSet presAssocID="{7B938721-0433-4AF0-9F86-95632280CCD5}" presName="rootConnector" presStyleLbl="node3" presStyleIdx="7" presStyleCnt="8"/>
      <dgm:spPr/>
    </dgm:pt>
    <dgm:pt modelId="{18A26EEA-2796-48E5-82EE-7AEC98EECD25}" type="pres">
      <dgm:prSet presAssocID="{7B938721-0433-4AF0-9F86-95632280CCD5}" presName="hierChild4" presStyleCnt="0"/>
      <dgm:spPr/>
    </dgm:pt>
    <dgm:pt modelId="{72F9F6A1-E677-44A2-BDB3-515F1B55BC3A}" type="pres">
      <dgm:prSet presAssocID="{7B938721-0433-4AF0-9F86-95632280CCD5}" presName="hierChild5" presStyleCnt="0"/>
      <dgm:spPr/>
    </dgm:pt>
    <dgm:pt modelId="{D2AF3C91-8A3A-4CAA-A8D4-A9F513F44105}" type="pres">
      <dgm:prSet presAssocID="{0A781584-36E3-4257-BD07-66C88491379E}" presName="hierChild5" presStyleCnt="0"/>
      <dgm:spPr/>
    </dgm:pt>
    <dgm:pt modelId="{BCFCE3FF-5AFD-4FBD-B908-12C9AC9EC03C}" type="pres">
      <dgm:prSet presAssocID="{6545C15D-BA35-44AB-ACE1-EA90C3B944DC}" presName="hierChild3" presStyleCnt="0"/>
      <dgm:spPr/>
    </dgm:pt>
    <dgm:pt modelId="{5F31B455-2512-4B7E-9968-215E332E7812}" type="pres">
      <dgm:prSet presAssocID="{2C3576BE-9BB1-4224-8DE6-E4E4815B14F6}" presName="Name115" presStyleLbl="parChTrans1D2" presStyleIdx="1" presStyleCnt="5"/>
      <dgm:spPr/>
    </dgm:pt>
    <dgm:pt modelId="{4FC32FB5-982B-4174-BC07-3910ECFB53BE}" type="pres">
      <dgm:prSet presAssocID="{43E46CC2-F45F-4A6D-9242-B747F2B4F084}" presName="hierRoot3" presStyleCnt="0">
        <dgm:presLayoutVars>
          <dgm:hierBranch val="init"/>
        </dgm:presLayoutVars>
      </dgm:prSet>
      <dgm:spPr/>
    </dgm:pt>
    <dgm:pt modelId="{FFE6D0D9-BAF0-4FD1-98A8-7BFB79FF18A7}" type="pres">
      <dgm:prSet presAssocID="{43E46CC2-F45F-4A6D-9242-B747F2B4F084}" presName="rootComposite3" presStyleCnt="0"/>
      <dgm:spPr/>
    </dgm:pt>
    <dgm:pt modelId="{910A7AD5-C8B1-4DC9-A572-458A57B89472}" type="pres">
      <dgm:prSet presAssocID="{43E46CC2-F45F-4A6D-9242-B747F2B4F084}" presName="rootText3" presStyleLbl="asst1" presStyleIdx="0" presStyleCnt="4">
        <dgm:presLayoutVars>
          <dgm:chPref val="3"/>
        </dgm:presLayoutVars>
      </dgm:prSet>
      <dgm:spPr/>
    </dgm:pt>
    <dgm:pt modelId="{3CE56406-C578-4581-AE46-DA751F2304B4}" type="pres">
      <dgm:prSet presAssocID="{43E46CC2-F45F-4A6D-9242-B747F2B4F084}" presName="rootConnector3" presStyleLbl="asst1" presStyleIdx="0" presStyleCnt="4"/>
      <dgm:spPr/>
    </dgm:pt>
    <dgm:pt modelId="{9699FFE7-0244-4A20-A1ED-E5248BA8F989}" type="pres">
      <dgm:prSet presAssocID="{43E46CC2-F45F-4A6D-9242-B747F2B4F084}" presName="hierChild6" presStyleCnt="0"/>
      <dgm:spPr/>
    </dgm:pt>
    <dgm:pt modelId="{5CF60795-5FE8-4656-9A91-CE674DDBB512}" type="pres">
      <dgm:prSet presAssocID="{43E46CC2-F45F-4A6D-9242-B747F2B4F084}" presName="hierChild7" presStyleCnt="0"/>
      <dgm:spPr/>
    </dgm:pt>
    <dgm:pt modelId="{8AE28396-B0C3-45D4-BAC7-0CB684409902}" type="pres">
      <dgm:prSet presAssocID="{8B17F7FC-123A-42D5-9C70-EAA12BDC106D}" presName="Name115" presStyleLbl="parChTrans1D2" presStyleIdx="2" presStyleCnt="5"/>
      <dgm:spPr/>
    </dgm:pt>
    <dgm:pt modelId="{11CEEDEE-11D2-4DF1-81FC-1FF310BEDFD8}" type="pres">
      <dgm:prSet presAssocID="{95F76601-B9E0-4FC2-9018-E8B6D34B657E}" presName="hierRoot3" presStyleCnt="0">
        <dgm:presLayoutVars>
          <dgm:hierBranch val="init"/>
        </dgm:presLayoutVars>
      </dgm:prSet>
      <dgm:spPr/>
    </dgm:pt>
    <dgm:pt modelId="{961DF305-512C-4FD4-B371-3AABCB97B631}" type="pres">
      <dgm:prSet presAssocID="{95F76601-B9E0-4FC2-9018-E8B6D34B657E}" presName="rootComposite3" presStyleCnt="0"/>
      <dgm:spPr/>
    </dgm:pt>
    <dgm:pt modelId="{7B4A6D7A-BD63-45B0-97C1-F6425D6221F3}" type="pres">
      <dgm:prSet presAssocID="{95F76601-B9E0-4FC2-9018-E8B6D34B657E}" presName="rootText3" presStyleLbl="asst1" presStyleIdx="1" presStyleCnt="4">
        <dgm:presLayoutVars>
          <dgm:chPref val="3"/>
        </dgm:presLayoutVars>
      </dgm:prSet>
      <dgm:spPr/>
    </dgm:pt>
    <dgm:pt modelId="{3D46A97D-54E0-4573-9133-4F03B68C215B}" type="pres">
      <dgm:prSet presAssocID="{95F76601-B9E0-4FC2-9018-E8B6D34B657E}" presName="rootConnector3" presStyleLbl="asst1" presStyleIdx="1" presStyleCnt="4"/>
      <dgm:spPr/>
    </dgm:pt>
    <dgm:pt modelId="{12EB1329-BC1E-4DA9-B38B-8F5F917D3C24}" type="pres">
      <dgm:prSet presAssocID="{95F76601-B9E0-4FC2-9018-E8B6D34B657E}" presName="hierChild6" presStyleCnt="0"/>
      <dgm:spPr/>
    </dgm:pt>
    <dgm:pt modelId="{C1B22F60-05EE-4F0E-8103-FBA60E5DDD15}" type="pres">
      <dgm:prSet presAssocID="{95F76601-B9E0-4FC2-9018-E8B6D34B657E}" presName="hierChild7" presStyleCnt="0"/>
      <dgm:spPr/>
    </dgm:pt>
    <dgm:pt modelId="{7024E69F-CE47-4A03-BD34-96F80A98511E}" type="pres">
      <dgm:prSet presAssocID="{2FDAD07E-8F61-4D8C-93D0-E20C3DADC4AF}" presName="Name115" presStyleLbl="parChTrans1D2" presStyleIdx="3" presStyleCnt="5"/>
      <dgm:spPr/>
    </dgm:pt>
    <dgm:pt modelId="{DB2AF096-56FA-40BC-8B5C-36D7F371A727}" type="pres">
      <dgm:prSet presAssocID="{488F4D8F-367E-4DC7-A352-682EB45971BB}" presName="hierRoot3" presStyleCnt="0">
        <dgm:presLayoutVars>
          <dgm:hierBranch val="init"/>
        </dgm:presLayoutVars>
      </dgm:prSet>
      <dgm:spPr/>
    </dgm:pt>
    <dgm:pt modelId="{9DFA72F7-1572-4D59-A3D3-251DA525A92F}" type="pres">
      <dgm:prSet presAssocID="{488F4D8F-367E-4DC7-A352-682EB45971BB}" presName="rootComposite3" presStyleCnt="0"/>
      <dgm:spPr/>
    </dgm:pt>
    <dgm:pt modelId="{9807939F-949D-4797-AB39-07E2E2EFF4BB}" type="pres">
      <dgm:prSet presAssocID="{488F4D8F-367E-4DC7-A352-682EB45971BB}" presName="rootText3" presStyleLbl="asst1" presStyleIdx="2" presStyleCnt="4">
        <dgm:presLayoutVars>
          <dgm:chPref val="3"/>
        </dgm:presLayoutVars>
      </dgm:prSet>
      <dgm:spPr/>
    </dgm:pt>
    <dgm:pt modelId="{30DDA41B-1E4B-4D56-84CF-E091AE243AFC}" type="pres">
      <dgm:prSet presAssocID="{488F4D8F-367E-4DC7-A352-682EB45971BB}" presName="rootConnector3" presStyleLbl="asst1" presStyleIdx="2" presStyleCnt="4"/>
      <dgm:spPr/>
    </dgm:pt>
    <dgm:pt modelId="{9D124909-9518-43D4-B1A9-54FDB6A4557C}" type="pres">
      <dgm:prSet presAssocID="{488F4D8F-367E-4DC7-A352-682EB45971BB}" presName="hierChild6" presStyleCnt="0"/>
      <dgm:spPr/>
    </dgm:pt>
    <dgm:pt modelId="{6ACE6CE7-778E-47CC-8D16-6EE4AD9508D7}" type="pres">
      <dgm:prSet presAssocID="{488F4D8F-367E-4DC7-A352-682EB45971BB}" presName="hierChild7" presStyleCnt="0"/>
      <dgm:spPr/>
    </dgm:pt>
    <dgm:pt modelId="{3A75735D-CFB0-4568-A53C-A453C14A1AEB}" type="pres">
      <dgm:prSet presAssocID="{CBDFF283-33BB-472C-91C7-1CD4992F640C}" presName="Name115" presStyleLbl="parChTrans1D2" presStyleIdx="4" presStyleCnt="5"/>
      <dgm:spPr/>
    </dgm:pt>
    <dgm:pt modelId="{99A3944A-52A2-41FF-B8AC-82ADA5A548A2}" type="pres">
      <dgm:prSet presAssocID="{50BE9829-5B04-4692-A70A-7B6CAA006676}" presName="hierRoot3" presStyleCnt="0">
        <dgm:presLayoutVars>
          <dgm:hierBranch val="init"/>
        </dgm:presLayoutVars>
      </dgm:prSet>
      <dgm:spPr/>
    </dgm:pt>
    <dgm:pt modelId="{7BD28679-8B70-4433-801C-8CB801C7B4BD}" type="pres">
      <dgm:prSet presAssocID="{50BE9829-5B04-4692-A70A-7B6CAA006676}" presName="rootComposite3" presStyleCnt="0"/>
      <dgm:spPr/>
    </dgm:pt>
    <dgm:pt modelId="{CB890EFA-C144-4D5E-820E-3B49AD81DAFF}" type="pres">
      <dgm:prSet presAssocID="{50BE9829-5B04-4692-A70A-7B6CAA006676}" presName="rootText3" presStyleLbl="asst1" presStyleIdx="3" presStyleCnt="4">
        <dgm:presLayoutVars>
          <dgm:chPref val="3"/>
        </dgm:presLayoutVars>
      </dgm:prSet>
      <dgm:spPr/>
    </dgm:pt>
    <dgm:pt modelId="{19CE7072-6511-45D4-B0C1-3AE39F3B080F}" type="pres">
      <dgm:prSet presAssocID="{50BE9829-5B04-4692-A70A-7B6CAA006676}" presName="rootConnector3" presStyleLbl="asst1" presStyleIdx="3" presStyleCnt="4"/>
      <dgm:spPr/>
    </dgm:pt>
    <dgm:pt modelId="{D77FB6C4-C1F7-4845-9455-485578B3361C}" type="pres">
      <dgm:prSet presAssocID="{50BE9829-5B04-4692-A70A-7B6CAA006676}" presName="hierChild6" presStyleCnt="0"/>
      <dgm:spPr/>
    </dgm:pt>
    <dgm:pt modelId="{9EFB897A-D878-4F3D-8186-F15382A613D0}" type="pres">
      <dgm:prSet presAssocID="{50BE9829-5B04-4692-A70A-7B6CAA006676}" presName="hierChild7" presStyleCnt="0"/>
      <dgm:spPr/>
    </dgm:pt>
  </dgm:ptLst>
  <dgm:cxnLst>
    <dgm:cxn modelId="{F2F02601-FCC0-4E63-AA9C-A47CF0F53FF6}" type="presOf" srcId="{CD18FC3D-61E6-4E08-8CAF-53F5140088CB}" destId="{E021EEE0-4D09-4CD0-A984-3268C406C1CD}" srcOrd="0" destOrd="0" presId="urn:microsoft.com/office/officeart/2009/3/layout/HorizontalOrganizationChart"/>
    <dgm:cxn modelId="{E9215401-3E29-4D71-965B-CA2FFEF46F87}" type="presOf" srcId="{7D74083A-ED19-45F7-A32C-DBFE11C3C98B}" destId="{60737C9C-27CE-4FB9-984D-A304AB65B3E8}" srcOrd="0" destOrd="0" presId="urn:microsoft.com/office/officeart/2009/3/layout/HorizontalOrganizationChart"/>
    <dgm:cxn modelId="{71797002-212D-416C-B26B-D7F823516782}" type="presOf" srcId="{E97D25CD-C3AC-4006-A48F-3516DA77086D}" destId="{21AFC32A-8052-49F2-8A28-34D0A1E4227C}" srcOrd="0" destOrd="0" presId="urn:microsoft.com/office/officeart/2009/3/layout/HorizontalOrganizationChart"/>
    <dgm:cxn modelId="{26E3A402-782E-40CD-980A-BB86DDC8163B}" type="presOf" srcId="{B434147F-276C-4086-8399-C22285CFF07B}" destId="{C550AA2B-ECD6-4756-950C-ECEADB2AC82A}" srcOrd="0" destOrd="0" presId="urn:microsoft.com/office/officeart/2009/3/layout/HorizontalOrganizationChart"/>
    <dgm:cxn modelId="{8E6D200C-10C9-481C-AB8B-ED0B1BE1E961}" type="presOf" srcId="{1632B05C-398E-4FE6-9BCC-6766A5CDC2BD}" destId="{A14F38CC-9A05-4B3C-80D4-1318B13F7235}" srcOrd="0" destOrd="0" presId="urn:microsoft.com/office/officeart/2009/3/layout/HorizontalOrganizationChart"/>
    <dgm:cxn modelId="{56540D0E-7EAE-4DBE-8CE8-5725E392E401}" type="presOf" srcId="{50BE9829-5B04-4692-A70A-7B6CAA006676}" destId="{19CE7072-6511-45D4-B0C1-3AE39F3B080F}" srcOrd="1" destOrd="0" presId="urn:microsoft.com/office/officeart/2009/3/layout/HorizontalOrganizationChart"/>
    <dgm:cxn modelId="{CA370E19-F0BD-493C-80C6-1DD23185C376}" srcId="{E97D25CD-C3AC-4006-A48F-3516DA77086D}" destId="{6545C15D-BA35-44AB-ACE1-EA90C3B944DC}" srcOrd="0" destOrd="0" parTransId="{D3D302E8-2C82-4F35-879D-7197605BFE20}" sibTransId="{918025AE-685E-41DB-98B2-9C2394154A85}"/>
    <dgm:cxn modelId="{900FC01C-B693-428F-8313-002D44F2CDD0}" type="presOf" srcId="{1120B429-8B21-4C32-96FC-CA7126A1D666}" destId="{BB3330AF-7B01-404A-BBEF-7C2B7A08D70E}" srcOrd="0" destOrd="0" presId="urn:microsoft.com/office/officeart/2009/3/layout/HorizontalOrganizationChart"/>
    <dgm:cxn modelId="{264C101F-80A1-4F8F-9D80-748647E89324}" type="presOf" srcId="{2FDAD07E-8F61-4D8C-93D0-E20C3DADC4AF}" destId="{7024E69F-CE47-4A03-BD34-96F80A98511E}" srcOrd="0" destOrd="0" presId="urn:microsoft.com/office/officeart/2009/3/layout/HorizontalOrganizationChart"/>
    <dgm:cxn modelId="{C05D821F-DD00-4B32-A20E-AEEE83FFA596}" srcId="{0A781584-36E3-4257-BD07-66C88491379E}" destId="{7BEE7FDD-EC34-4DE6-B6AA-ACF4DDFC89FA}" srcOrd="1" destOrd="0" parTransId="{1632B05C-398E-4FE6-9BCC-6766A5CDC2BD}" sibTransId="{69FF6511-B9DB-4746-8DAB-26A1D4946E1F}"/>
    <dgm:cxn modelId="{B9C27A25-6D47-4783-9094-8734FF17B6FF}" type="presOf" srcId="{488F4D8F-367E-4DC7-A352-682EB45971BB}" destId="{30DDA41B-1E4B-4D56-84CF-E091AE243AFC}" srcOrd="1" destOrd="0" presId="urn:microsoft.com/office/officeart/2009/3/layout/HorizontalOrganizationChart"/>
    <dgm:cxn modelId="{0ACED125-6BC2-4558-991D-8F7A6A253DCA}" type="presOf" srcId="{B434147F-276C-4086-8399-C22285CFF07B}" destId="{68C8779D-AA37-4ADA-8423-A765D426D384}" srcOrd="1" destOrd="0" presId="urn:microsoft.com/office/officeart/2009/3/layout/HorizontalOrganizationChart"/>
    <dgm:cxn modelId="{C0E16128-F190-4783-8DFA-C59D840FBC7A}" type="presOf" srcId="{A0150C65-9E4B-4DD3-BB59-3359B166B467}" destId="{14B22A35-E85F-4BC3-A926-0485CE15A9DE}" srcOrd="1" destOrd="0" presId="urn:microsoft.com/office/officeart/2009/3/layout/HorizontalOrganizationChart"/>
    <dgm:cxn modelId="{C1BA9C2A-10DF-40FB-B5D6-C3C72D61B923}" type="presOf" srcId="{50BE9829-5B04-4692-A70A-7B6CAA006676}" destId="{CB890EFA-C144-4D5E-820E-3B49AD81DAFF}" srcOrd="0" destOrd="0" presId="urn:microsoft.com/office/officeart/2009/3/layout/HorizontalOrganizationChart"/>
    <dgm:cxn modelId="{63EE2E2B-C72F-4E95-824F-3CA25F56D54A}" type="presOf" srcId="{A864B9DE-E8B4-4712-8921-88D2BD724691}" destId="{6F179D8A-05F7-4BF8-A701-06AD8A331DBA}" srcOrd="1" destOrd="0" presId="urn:microsoft.com/office/officeart/2009/3/layout/HorizontalOrganizationChart"/>
    <dgm:cxn modelId="{57555D2F-0263-42AA-A25B-7F941904779A}" type="presOf" srcId="{43E46CC2-F45F-4A6D-9242-B747F2B4F084}" destId="{3CE56406-C578-4581-AE46-DA751F2304B4}" srcOrd="1" destOrd="0" presId="urn:microsoft.com/office/officeart/2009/3/layout/HorizontalOrganizationChart"/>
    <dgm:cxn modelId="{21DA0C30-CA49-4BAB-B6D0-1CF7F18BDD50}" type="presOf" srcId="{2C3576BE-9BB1-4224-8DE6-E4E4815B14F6}" destId="{5F31B455-2512-4B7E-9968-215E332E7812}" srcOrd="0" destOrd="0" presId="urn:microsoft.com/office/officeart/2009/3/layout/HorizontalOrganizationChart"/>
    <dgm:cxn modelId="{A3B71432-CF41-4F5F-9D12-16592D7378BC}" type="presOf" srcId="{43E46CC2-F45F-4A6D-9242-B747F2B4F084}" destId="{910A7AD5-C8B1-4DC9-A572-458A57B89472}" srcOrd="0" destOrd="0" presId="urn:microsoft.com/office/officeart/2009/3/layout/HorizontalOrganizationChart"/>
    <dgm:cxn modelId="{5FBC4337-3AC9-4E26-BD3A-53F51C4E8C17}" type="presOf" srcId="{0A781584-36E3-4257-BD07-66C88491379E}" destId="{FDF1B93F-263B-4B48-B169-E6757AED7646}" srcOrd="1" destOrd="0" presId="urn:microsoft.com/office/officeart/2009/3/layout/HorizontalOrganizationChart"/>
    <dgm:cxn modelId="{A26DFC40-F231-440B-B085-0B963DBEA580}" srcId="{0A781584-36E3-4257-BD07-66C88491379E}" destId="{A0150C65-9E4B-4DD3-BB59-3359B166B467}" srcOrd="4" destOrd="0" parTransId="{B30439BF-BB50-4D11-86A5-35175E9BEA3E}" sibTransId="{35731844-BB57-44AD-87E3-9A9DA5F9A009}"/>
    <dgm:cxn modelId="{CDAA235D-A3EA-4A37-9C20-6AE032CE68E4}" type="presOf" srcId="{7F16A6F5-6046-4373-8278-9943A17DC8AD}" destId="{5F87081A-7155-4CD7-96BE-0C5B9F41A54A}" srcOrd="0" destOrd="0" presId="urn:microsoft.com/office/officeart/2009/3/layout/HorizontalOrganizationChart"/>
    <dgm:cxn modelId="{E2C4EC5F-A0BF-4FAA-B1E0-7A61B6BE85B1}" type="presOf" srcId="{8B17F7FC-123A-42D5-9C70-EAA12BDC106D}" destId="{8AE28396-B0C3-45D4-BAC7-0CB684409902}" srcOrd="0" destOrd="0" presId="urn:microsoft.com/office/officeart/2009/3/layout/HorizontalOrganizationChart"/>
    <dgm:cxn modelId="{D6689C62-538C-44A8-879C-8283D564A1EE}" type="presOf" srcId="{7B938721-0433-4AF0-9F86-95632280CCD5}" destId="{4FEADA32-D778-4739-81E1-325D8DB2D143}" srcOrd="1" destOrd="0" presId="urn:microsoft.com/office/officeart/2009/3/layout/HorizontalOrganizationChart"/>
    <dgm:cxn modelId="{83723F63-6288-4F8C-A543-E92DA7299747}" type="presOf" srcId="{6545C15D-BA35-44AB-ACE1-EA90C3B944DC}" destId="{6FDB68C1-C7D1-4C42-B0FA-E3572F7B8F19}" srcOrd="1" destOrd="0" presId="urn:microsoft.com/office/officeart/2009/3/layout/HorizontalOrganizationChart"/>
    <dgm:cxn modelId="{50791847-A6A0-4C52-80A0-63BD98BFFC51}" srcId="{0A781584-36E3-4257-BD07-66C88491379E}" destId="{7B938721-0433-4AF0-9F86-95632280CCD5}" srcOrd="7" destOrd="0" parTransId="{5147ABAD-F5AD-4DAE-949F-2481C28EC45F}" sibTransId="{1525553E-78C6-496A-8627-43C36117C7CB}"/>
    <dgm:cxn modelId="{21935067-8DCC-4C74-9AC6-9C675DEF363D}" srcId="{6545C15D-BA35-44AB-ACE1-EA90C3B944DC}" destId="{43E46CC2-F45F-4A6D-9242-B747F2B4F084}" srcOrd="0" destOrd="0" parTransId="{2C3576BE-9BB1-4224-8DE6-E4E4815B14F6}" sibTransId="{499EE313-04CE-4C4A-B990-A223BB25ED80}"/>
    <dgm:cxn modelId="{4E40AA69-CBF5-4778-A193-728D0A74C026}" srcId="{0A781584-36E3-4257-BD07-66C88491379E}" destId="{7D74083A-ED19-45F7-A32C-DBFE11C3C98B}" srcOrd="2" destOrd="0" parTransId="{1A6C8CDA-D90A-4522-AA4A-3BA7035164CB}" sibTransId="{94A4459C-681B-46EF-80DF-96562DE24F9E}"/>
    <dgm:cxn modelId="{4C12466A-7EE5-4A28-B191-45342CFA31FC}" srcId="{6545C15D-BA35-44AB-ACE1-EA90C3B944DC}" destId="{0A781584-36E3-4257-BD07-66C88491379E}" srcOrd="4" destOrd="0" parTransId="{1120B429-8B21-4C32-96FC-CA7126A1D666}" sibTransId="{6F4AB182-B15A-43E6-8D82-9C5D3BCA0321}"/>
    <dgm:cxn modelId="{8B6EC06D-1996-4B30-B625-F5BEA2A33196}" type="presOf" srcId="{488F4D8F-367E-4DC7-A352-682EB45971BB}" destId="{9807939F-949D-4797-AB39-07E2E2EFF4BB}" srcOrd="0" destOrd="0" presId="urn:microsoft.com/office/officeart/2009/3/layout/HorizontalOrganizationChart"/>
    <dgm:cxn modelId="{8233C96D-23BA-4E18-B999-742655CED3A4}" type="presOf" srcId="{95F76601-B9E0-4FC2-9018-E8B6D34B657E}" destId="{3D46A97D-54E0-4573-9133-4F03B68C215B}" srcOrd="1" destOrd="0" presId="urn:microsoft.com/office/officeart/2009/3/layout/HorizontalOrganizationChart"/>
    <dgm:cxn modelId="{15F9F772-2671-424A-BE2C-C373D3FD8600}" type="presOf" srcId="{D7B0CDA8-7F5E-4BC5-AB5F-EA0CCC935CB5}" destId="{D1EE4AFB-62B6-48A9-8E36-65D1175126DC}" srcOrd="0" destOrd="0" presId="urn:microsoft.com/office/officeart/2009/3/layout/HorizontalOrganizationChart"/>
    <dgm:cxn modelId="{32869054-48F7-4D71-A069-4133295FA9D6}" srcId="{0A781584-36E3-4257-BD07-66C88491379E}" destId="{04DFF323-7893-4805-BF53-A9D300828DCD}" srcOrd="0" destOrd="0" parTransId="{CD18FC3D-61E6-4E08-8CAF-53F5140088CB}" sibTransId="{267B9DF6-3943-4759-9AAC-4D5106B9B1C4}"/>
    <dgm:cxn modelId="{95CCA954-14A3-4646-9B77-751B692F7F10}" type="presOf" srcId="{04DFF323-7893-4805-BF53-A9D300828DCD}" destId="{AB3F19D9-399C-43C4-95F3-0AB2AB786CDC}" srcOrd="0" destOrd="0" presId="urn:microsoft.com/office/officeart/2009/3/layout/HorizontalOrganizationChart"/>
    <dgm:cxn modelId="{D5805858-F43F-43DE-8D12-2084065FBD32}" type="presOf" srcId="{7D74083A-ED19-45F7-A32C-DBFE11C3C98B}" destId="{AFC37863-C0AE-42D5-B786-A76CCF69D3B7}" srcOrd="1" destOrd="0" presId="urn:microsoft.com/office/officeart/2009/3/layout/HorizontalOrganizationChart"/>
    <dgm:cxn modelId="{9D91767E-6964-4F3D-87D5-13F164DC6C94}" type="presOf" srcId="{5B092434-A39C-489B-B158-39CF2D994C51}" destId="{0878D4DE-6942-442E-A719-AF3A1B23EE99}" srcOrd="0" destOrd="0" presId="urn:microsoft.com/office/officeart/2009/3/layout/HorizontalOrganizationChart"/>
    <dgm:cxn modelId="{9AE9FA82-2954-4984-AD5E-7CED083E18D0}" type="presOf" srcId="{6545C15D-BA35-44AB-ACE1-EA90C3B944DC}" destId="{C792D36F-8837-48EF-8BE1-CE22868FBA7F}" srcOrd="0" destOrd="0" presId="urn:microsoft.com/office/officeart/2009/3/layout/HorizontalOrganizationChart"/>
    <dgm:cxn modelId="{ECA71389-AD77-48DE-BC0A-05604638D762}" type="presOf" srcId="{0A781584-36E3-4257-BD07-66C88491379E}" destId="{97E93DD8-4FBB-4964-B991-4EB723E8B6EA}" srcOrd="0" destOrd="0" presId="urn:microsoft.com/office/officeart/2009/3/layout/HorizontalOrganizationChart"/>
    <dgm:cxn modelId="{93525789-24F8-43D5-A60B-709E24490BF1}" srcId="{6545C15D-BA35-44AB-ACE1-EA90C3B944DC}" destId="{95F76601-B9E0-4FC2-9018-E8B6D34B657E}" srcOrd="1" destOrd="0" parTransId="{8B17F7FC-123A-42D5-9C70-EAA12BDC106D}" sibTransId="{1CC66A32-2B5C-480C-ABAF-DEF84A70D54A}"/>
    <dgm:cxn modelId="{974A9F8C-7791-4CCA-B293-FE91FC9FDB94}" type="presOf" srcId="{7BEE7FDD-EC34-4DE6-B6AA-ACF4DDFC89FA}" destId="{7319F960-793F-430B-A35A-899EAE095E6E}" srcOrd="0" destOrd="0" presId="urn:microsoft.com/office/officeart/2009/3/layout/HorizontalOrganizationChart"/>
    <dgm:cxn modelId="{AD64D38F-E6AB-4CA9-A9ED-B8F0EA2DA503}" type="presOf" srcId="{5147ABAD-F5AD-4DAE-949F-2481C28EC45F}" destId="{5C94A123-AE16-4C90-99A0-CE3B2F653180}" srcOrd="0" destOrd="0" presId="urn:microsoft.com/office/officeart/2009/3/layout/HorizontalOrganizationChart"/>
    <dgm:cxn modelId="{6C687B92-01D6-47C2-92B9-DC0A2837F6CD}" srcId="{0A781584-36E3-4257-BD07-66C88491379E}" destId="{A864B9DE-E8B4-4712-8921-88D2BD724691}" srcOrd="5" destOrd="0" parTransId="{2EECA3F1-B372-4E79-A670-72B31A028086}" sibTransId="{F17923D1-275E-4B17-B503-64CDC8D71053}"/>
    <dgm:cxn modelId="{35A24493-1DF1-42DC-9BBB-4471C038A9BB}" type="presOf" srcId="{B30439BF-BB50-4D11-86A5-35175E9BEA3E}" destId="{E8E05835-8554-4350-9D7A-28967A08D21A}" srcOrd="0" destOrd="0" presId="urn:microsoft.com/office/officeart/2009/3/layout/HorizontalOrganizationChart"/>
    <dgm:cxn modelId="{3D53D594-B41C-4993-9B4F-7A7D223F5A55}" type="presOf" srcId="{95F76601-B9E0-4FC2-9018-E8B6D34B657E}" destId="{7B4A6D7A-BD63-45B0-97C1-F6425D6221F3}" srcOrd="0" destOrd="0" presId="urn:microsoft.com/office/officeart/2009/3/layout/HorizontalOrganizationChart"/>
    <dgm:cxn modelId="{AB4C3FA3-476D-44DA-8410-036E71BF4682}" srcId="{6545C15D-BA35-44AB-ACE1-EA90C3B944DC}" destId="{488F4D8F-367E-4DC7-A352-682EB45971BB}" srcOrd="2" destOrd="0" parTransId="{2FDAD07E-8F61-4D8C-93D0-E20C3DADC4AF}" sibTransId="{383DB9B3-A5A2-4C8A-BC9E-88A0B3097AC0}"/>
    <dgm:cxn modelId="{5D394DA5-3FCC-4FE9-A04B-39B15A9C4C25}" type="presOf" srcId="{2EECA3F1-B372-4E79-A670-72B31A028086}" destId="{E50B9541-53B3-4FFE-A429-383125CA28CF}" srcOrd="0" destOrd="0" presId="urn:microsoft.com/office/officeart/2009/3/layout/HorizontalOrganizationChart"/>
    <dgm:cxn modelId="{E24A6EAB-DFA7-420F-B560-2A25CA8F5CD4}" srcId="{0A781584-36E3-4257-BD07-66C88491379E}" destId="{B434147F-276C-4086-8399-C22285CFF07B}" srcOrd="3" destOrd="0" parTransId="{D7B0CDA8-7F5E-4BC5-AB5F-EA0CCC935CB5}" sibTransId="{74D14589-EB3A-4F6F-8A78-E53BE83120B9}"/>
    <dgm:cxn modelId="{B0B1B9BC-325A-4C31-AB15-2E23AE48F7D9}" type="presOf" srcId="{5B092434-A39C-489B-B158-39CF2D994C51}" destId="{ECC278A1-8860-4921-9353-C5550A8F1577}" srcOrd="1" destOrd="0" presId="urn:microsoft.com/office/officeart/2009/3/layout/HorizontalOrganizationChart"/>
    <dgm:cxn modelId="{64C052C9-5426-4A7D-A461-450417B1BEF4}" type="presOf" srcId="{1A6C8CDA-D90A-4522-AA4A-3BA7035164CB}" destId="{A1F4E5A2-31D7-48E9-AE6D-73BE000F5649}" srcOrd="0" destOrd="0" presId="urn:microsoft.com/office/officeart/2009/3/layout/HorizontalOrganizationChart"/>
    <dgm:cxn modelId="{3C9C98CA-DB7C-4B8E-9949-6AAD120EC1E1}" srcId="{6545C15D-BA35-44AB-ACE1-EA90C3B944DC}" destId="{50BE9829-5B04-4692-A70A-7B6CAA006676}" srcOrd="3" destOrd="0" parTransId="{CBDFF283-33BB-472C-91C7-1CD4992F640C}" sibTransId="{3BCDA20F-F4FB-4326-83AE-03BB994A5824}"/>
    <dgm:cxn modelId="{2C8C3ED1-48EE-4164-85CB-8215F42620EB}" type="presOf" srcId="{CBDFF283-33BB-472C-91C7-1CD4992F640C}" destId="{3A75735D-CFB0-4568-A53C-A453C14A1AEB}" srcOrd="0" destOrd="0" presId="urn:microsoft.com/office/officeart/2009/3/layout/HorizontalOrganizationChart"/>
    <dgm:cxn modelId="{3DA51BD5-3B93-4672-A598-0B645770AEBA}" type="presOf" srcId="{A0150C65-9E4B-4DD3-BB59-3359B166B467}" destId="{170B31BF-90A1-4C6A-BC30-DE0461E8031F}" srcOrd="0" destOrd="0" presId="urn:microsoft.com/office/officeart/2009/3/layout/HorizontalOrganizationChart"/>
    <dgm:cxn modelId="{846EEBDD-C92A-4C22-A92E-714D713D5C8B}" type="presOf" srcId="{7BEE7FDD-EC34-4DE6-B6AA-ACF4DDFC89FA}" destId="{4E01787D-CC55-46A8-91C8-FAC19EC3483C}" srcOrd="1" destOrd="0" presId="urn:microsoft.com/office/officeart/2009/3/layout/HorizontalOrganizationChart"/>
    <dgm:cxn modelId="{EAD384E0-F5FD-4CE7-88A3-F84F294DB329}" srcId="{0A781584-36E3-4257-BD07-66C88491379E}" destId="{5B092434-A39C-489B-B158-39CF2D994C51}" srcOrd="6" destOrd="0" parTransId="{7F16A6F5-6046-4373-8278-9943A17DC8AD}" sibTransId="{30BA2611-CD64-4EB8-9455-B801B9CEEE47}"/>
    <dgm:cxn modelId="{2D247FEC-63B4-4BF2-B9B6-FBEFD69E6EE6}" type="presOf" srcId="{04DFF323-7893-4805-BF53-A9D300828DCD}" destId="{389ED37D-47AC-42E6-B89D-BA32A6850446}" srcOrd="1" destOrd="0" presId="urn:microsoft.com/office/officeart/2009/3/layout/HorizontalOrganizationChart"/>
    <dgm:cxn modelId="{E3048FF2-08E3-40AF-BEA4-3E55FD6C7AE6}" type="presOf" srcId="{A864B9DE-E8B4-4712-8921-88D2BD724691}" destId="{0B8CD992-39F1-440B-851C-ACEECA8CDA3A}" srcOrd="0" destOrd="0" presId="urn:microsoft.com/office/officeart/2009/3/layout/HorizontalOrganizationChart"/>
    <dgm:cxn modelId="{9F6198F9-9E15-448C-8EC1-3797D2A1E8A8}" type="presOf" srcId="{7B938721-0433-4AF0-9F86-95632280CCD5}" destId="{2D6F244E-4AA7-4562-A14B-127151D22D50}" srcOrd="0" destOrd="0" presId="urn:microsoft.com/office/officeart/2009/3/layout/HorizontalOrganizationChart"/>
    <dgm:cxn modelId="{46582014-14D3-4DC1-BEA5-596E47B95647}" type="presParOf" srcId="{21AFC32A-8052-49F2-8A28-34D0A1E4227C}" destId="{58753AB0-BC67-4303-9F2F-0FF5717EF75A}" srcOrd="0" destOrd="0" presId="urn:microsoft.com/office/officeart/2009/3/layout/HorizontalOrganizationChart"/>
    <dgm:cxn modelId="{B6BB1C6D-E26B-4D75-9FF5-BC9EE5F0F92A}" type="presParOf" srcId="{58753AB0-BC67-4303-9F2F-0FF5717EF75A}" destId="{E7BB360B-7718-4EAA-8AD2-8DC56F04C079}" srcOrd="0" destOrd="0" presId="urn:microsoft.com/office/officeart/2009/3/layout/HorizontalOrganizationChart"/>
    <dgm:cxn modelId="{88A2CCA6-AA06-4341-9ACF-A448C70DC63B}" type="presParOf" srcId="{E7BB360B-7718-4EAA-8AD2-8DC56F04C079}" destId="{C792D36F-8837-48EF-8BE1-CE22868FBA7F}" srcOrd="0" destOrd="0" presId="urn:microsoft.com/office/officeart/2009/3/layout/HorizontalOrganizationChart"/>
    <dgm:cxn modelId="{07F60968-5810-4B5B-B188-B753EB676DA2}" type="presParOf" srcId="{E7BB360B-7718-4EAA-8AD2-8DC56F04C079}" destId="{6FDB68C1-C7D1-4C42-B0FA-E3572F7B8F19}" srcOrd="1" destOrd="0" presId="urn:microsoft.com/office/officeart/2009/3/layout/HorizontalOrganizationChart"/>
    <dgm:cxn modelId="{5D497591-00FF-4DB6-B68B-76BE3BB557A6}" type="presParOf" srcId="{58753AB0-BC67-4303-9F2F-0FF5717EF75A}" destId="{648F1B71-4A3F-49D0-A8D1-3E77BCC8A7AB}" srcOrd="1" destOrd="0" presId="urn:microsoft.com/office/officeart/2009/3/layout/HorizontalOrganizationChart"/>
    <dgm:cxn modelId="{275884B9-751A-4776-BC47-E35D167EB8DC}" type="presParOf" srcId="{648F1B71-4A3F-49D0-A8D1-3E77BCC8A7AB}" destId="{BB3330AF-7B01-404A-BBEF-7C2B7A08D70E}" srcOrd="0" destOrd="0" presId="urn:microsoft.com/office/officeart/2009/3/layout/HorizontalOrganizationChart"/>
    <dgm:cxn modelId="{932A5C40-F436-48F4-9D33-FDB759C305BD}" type="presParOf" srcId="{648F1B71-4A3F-49D0-A8D1-3E77BCC8A7AB}" destId="{E888FDB6-1133-4423-B257-64445D243AA1}" srcOrd="1" destOrd="0" presId="urn:microsoft.com/office/officeart/2009/3/layout/HorizontalOrganizationChart"/>
    <dgm:cxn modelId="{85FCA861-A1F9-400A-B70D-B6CC3A096106}" type="presParOf" srcId="{E888FDB6-1133-4423-B257-64445D243AA1}" destId="{2171414F-591C-4FA8-9E20-88074968485E}" srcOrd="0" destOrd="0" presId="urn:microsoft.com/office/officeart/2009/3/layout/HorizontalOrganizationChart"/>
    <dgm:cxn modelId="{31E298C0-975C-4DCD-AD5C-0ACFC011C381}" type="presParOf" srcId="{2171414F-591C-4FA8-9E20-88074968485E}" destId="{97E93DD8-4FBB-4964-B991-4EB723E8B6EA}" srcOrd="0" destOrd="0" presId="urn:microsoft.com/office/officeart/2009/3/layout/HorizontalOrganizationChart"/>
    <dgm:cxn modelId="{0DFDCEE2-4472-41E5-AE96-0EE772B108A2}" type="presParOf" srcId="{2171414F-591C-4FA8-9E20-88074968485E}" destId="{FDF1B93F-263B-4B48-B169-E6757AED7646}" srcOrd="1" destOrd="0" presId="urn:microsoft.com/office/officeart/2009/3/layout/HorizontalOrganizationChart"/>
    <dgm:cxn modelId="{83DA8A4D-2825-46C0-B990-8F1000D799CB}" type="presParOf" srcId="{E888FDB6-1133-4423-B257-64445D243AA1}" destId="{BD668453-03F8-4B51-8935-0711D9EE81F7}" srcOrd="1" destOrd="0" presId="urn:microsoft.com/office/officeart/2009/3/layout/HorizontalOrganizationChart"/>
    <dgm:cxn modelId="{6F10C6CF-7C08-4221-8A14-84F28F2382FB}" type="presParOf" srcId="{BD668453-03F8-4B51-8935-0711D9EE81F7}" destId="{E021EEE0-4D09-4CD0-A984-3268C406C1CD}" srcOrd="0" destOrd="0" presId="urn:microsoft.com/office/officeart/2009/3/layout/HorizontalOrganizationChart"/>
    <dgm:cxn modelId="{5480F315-74B2-4259-B27A-55A44AFB55FA}" type="presParOf" srcId="{BD668453-03F8-4B51-8935-0711D9EE81F7}" destId="{72799F6C-5023-4661-AEF3-FBED9A524F3F}" srcOrd="1" destOrd="0" presId="urn:microsoft.com/office/officeart/2009/3/layout/HorizontalOrganizationChart"/>
    <dgm:cxn modelId="{AEDCB2B2-2736-497A-849D-A9E2A8A8095D}" type="presParOf" srcId="{72799F6C-5023-4661-AEF3-FBED9A524F3F}" destId="{BD7F28FD-8F0D-4A5E-8B65-24281C2B92EF}" srcOrd="0" destOrd="0" presId="urn:microsoft.com/office/officeart/2009/3/layout/HorizontalOrganizationChart"/>
    <dgm:cxn modelId="{9EB42C3E-738A-4A03-B6A9-9B275BEECF3B}" type="presParOf" srcId="{BD7F28FD-8F0D-4A5E-8B65-24281C2B92EF}" destId="{AB3F19D9-399C-43C4-95F3-0AB2AB786CDC}" srcOrd="0" destOrd="0" presId="urn:microsoft.com/office/officeart/2009/3/layout/HorizontalOrganizationChart"/>
    <dgm:cxn modelId="{82ADF3AE-2797-4B57-B8E3-67ED54D8D5E6}" type="presParOf" srcId="{BD7F28FD-8F0D-4A5E-8B65-24281C2B92EF}" destId="{389ED37D-47AC-42E6-B89D-BA32A6850446}" srcOrd="1" destOrd="0" presId="urn:microsoft.com/office/officeart/2009/3/layout/HorizontalOrganizationChart"/>
    <dgm:cxn modelId="{5E256FF5-98B9-41D6-A158-C8E51E822EA6}" type="presParOf" srcId="{72799F6C-5023-4661-AEF3-FBED9A524F3F}" destId="{F830C69A-EF20-450F-A687-8F1AC5151537}" srcOrd="1" destOrd="0" presId="urn:microsoft.com/office/officeart/2009/3/layout/HorizontalOrganizationChart"/>
    <dgm:cxn modelId="{8BB60142-D665-413A-B415-B1F766F8850F}" type="presParOf" srcId="{72799F6C-5023-4661-AEF3-FBED9A524F3F}" destId="{232D8705-680A-4B88-B691-0E9649369FDE}" srcOrd="2" destOrd="0" presId="urn:microsoft.com/office/officeart/2009/3/layout/HorizontalOrganizationChart"/>
    <dgm:cxn modelId="{D8FFC2AE-E370-429D-8AFE-6A7791F0083A}" type="presParOf" srcId="{BD668453-03F8-4B51-8935-0711D9EE81F7}" destId="{A14F38CC-9A05-4B3C-80D4-1318B13F7235}" srcOrd="2" destOrd="0" presId="urn:microsoft.com/office/officeart/2009/3/layout/HorizontalOrganizationChart"/>
    <dgm:cxn modelId="{B4607CD7-7423-4D7B-9418-1602951EEA4B}" type="presParOf" srcId="{BD668453-03F8-4B51-8935-0711D9EE81F7}" destId="{498F2CE5-6E6F-481B-9203-8932AFC3B1B0}" srcOrd="3" destOrd="0" presId="urn:microsoft.com/office/officeart/2009/3/layout/HorizontalOrganizationChart"/>
    <dgm:cxn modelId="{F9D15CAA-BF2E-421A-9481-0EADA49D9B61}" type="presParOf" srcId="{498F2CE5-6E6F-481B-9203-8932AFC3B1B0}" destId="{BFDC6A3D-DBA7-48C7-AF6D-55C5BE60BB87}" srcOrd="0" destOrd="0" presId="urn:microsoft.com/office/officeart/2009/3/layout/HorizontalOrganizationChart"/>
    <dgm:cxn modelId="{8A2091E3-B6A3-4E84-A1DB-D9CBDD678898}" type="presParOf" srcId="{BFDC6A3D-DBA7-48C7-AF6D-55C5BE60BB87}" destId="{7319F960-793F-430B-A35A-899EAE095E6E}" srcOrd="0" destOrd="0" presId="urn:microsoft.com/office/officeart/2009/3/layout/HorizontalOrganizationChart"/>
    <dgm:cxn modelId="{5A358130-7BF9-4FC4-86B3-C29E134EFCF5}" type="presParOf" srcId="{BFDC6A3D-DBA7-48C7-AF6D-55C5BE60BB87}" destId="{4E01787D-CC55-46A8-91C8-FAC19EC3483C}" srcOrd="1" destOrd="0" presId="urn:microsoft.com/office/officeart/2009/3/layout/HorizontalOrganizationChart"/>
    <dgm:cxn modelId="{56CB4B2A-43C1-4BE4-9E56-041A4F5CFFB4}" type="presParOf" srcId="{498F2CE5-6E6F-481B-9203-8932AFC3B1B0}" destId="{86178477-0503-4E86-B700-398E3E981579}" srcOrd="1" destOrd="0" presId="urn:microsoft.com/office/officeart/2009/3/layout/HorizontalOrganizationChart"/>
    <dgm:cxn modelId="{D4F50810-4297-4E56-8276-EB6E2153A6B3}" type="presParOf" srcId="{498F2CE5-6E6F-481B-9203-8932AFC3B1B0}" destId="{9D61C8F2-2ABC-458C-A713-FDF2E8658B24}" srcOrd="2" destOrd="0" presId="urn:microsoft.com/office/officeart/2009/3/layout/HorizontalOrganizationChart"/>
    <dgm:cxn modelId="{5192C5E6-8DD9-420B-A6C6-F5938214521F}" type="presParOf" srcId="{BD668453-03F8-4B51-8935-0711D9EE81F7}" destId="{A1F4E5A2-31D7-48E9-AE6D-73BE000F5649}" srcOrd="4" destOrd="0" presId="urn:microsoft.com/office/officeart/2009/3/layout/HorizontalOrganizationChart"/>
    <dgm:cxn modelId="{B161DE75-4BAD-45A0-866E-7855E7507B0D}" type="presParOf" srcId="{BD668453-03F8-4B51-8935-0711D9EE81F7}" destId="{372686A6-F9F1-49D3-826B-72F49BDA50CB}" srcOrd="5" destOrd="0" presId="urn:microsoft.com/office/officeart/2009/3/layout/HorizontalOrganizationChart"/>
    <dgm:cxn modelId="{253575BE-5330-46B7-A645-5BC5150B989A}" type="presParOf" srcId="{372686A6-F9F1-49D3-826B-72F49BDA50CB}" destId="{F481DF6D-FBA1-4700-9FFD-396A81889DDC}" srcOrd="0" destOrd="0" presId="urn:microsoft.com/office/officeart/2009/3/layout/HorizontalOrganizationChart"/>
    <dgm:cxn modelId="{59E6499D-0FB0-4774-A6B8-4E022EAD7E52}" type="presParOf" srcId="{F481DF6D-FBA1-4700-9FFD-396A81889DDC}" destId="{60737C9C-27CE-4FB9-984D-A304AB65B3E8}" srcOrd="0" destOrd="0" presId="urn:microsoft.com/office/officeart/2009/3/layout/HorizontalOrganizationChart"/>
    <dgm:cxn modelId="{58F33CD7-3DEE-41CB-A0C2-3A29C3AC3749}" type="presParOf" srcId="{F481DF6D-FBA1-4700-9FFD-396A81889DDC}" destId="{AFC37863-C0AE-42D5-B786-A76CCF69D3B7}" srcOrd="1" destOrd="0" presId="urn:microsoft.com/office/officeart/2009/3/layout/HorizontalOrganizationChart"/>
    <dgm:cxn modelId="{8DE574AD-9010-4DD1-B707-DA41FB3B8856}" type="presParOf" srcId="{372686A6-F9F1-49D3-826B-72F49BDA50CB}" destId="{E27B5225-5DAE-4DDB-A703-2D0108E1203A}" srcOrd="1" destOrd="0" presId="urn:microsoft.com/office/officeart/2009/3/layout/HorizontalOrganizationChart"/>
    <dgm:cxn modelId="{4CEA936E-C552-4DA1-B464-558D8DACA0FA}" type="presParOf" srcId="{372686A6-F9F1-49D3-826B-72F49BDA50CB}" destId="{B07F6308-F746-42FB-BCB6-5454191B71B0}" srcOrd="2" destOrd="0" presId="urn:microsoft.com/office/officeart/2009/3/layout/HorizontalOrganizationChart"/>
    <dgm:cxn modelId="{A2A9D90A-5559-4A82-ABC0-CAB0827C4B82}" type="presParOf" srcId="{BD668453-03F8-4B51-8935-0711D9EE81F7}" destId="{D1EE4AFB-62B6-48A9-8E36-65D1175126DC}" srcOrd="6" destOrd="0" presId="urn:microsoft.com/office/officeart/2009/3/layout/HorizontalOrganizationChart"/>
    <dgm:cxn modelId="{02C42102-1507-4778-8BC7-E6003CC46C7F}" type="presParOf" srcId="{BD668453-03F8-4B51-8935-0711D9EE81F7}" destId="{B641E4B7-7711-475F-AF1F-BE04897D0EB1}" srcOrd="7" destOrd="0" presId="urn:microsoft.com/office/officeart/2009/3/layout/HorizontalOrganizationChart"/>
    <dgm:cxn modelId="{BF2F4E9B-3C42-4135-96A5-5BBA8AA0D2E7}" type="presParOf" srcId="{B641E4B7-7711-475F-AF1F-BE04897D0EB1}" destId="{14FABF4F-FB89-4E1E-926B-49BF7FCDF7DE}" srcOrd="0" destOrd="0" presId="urn:microsoft.com/office/officeart/2009/3/layout/HorizontalOrganizationChart"/>
    <dgm:cxn modelId="{C544EB42-1BDD-4ED0-9EC2-8DDCDB5957E0}" type="presParOf" srcId="{14FABF4F-FB89-4E1E-926B-49BF7FCDF7DE}" destId="{C550AA2B-ECD6-4756-950C-ECEADB2AC82A}" srcOrd="0" destOrd="0" presId="urn:microsoft.com/office/officeart/2009/3/layout/HorizontalOrganizationChart"/>
    <dgm:cxn modelId="{F1EDC4CC-F265-4D06-9EE4-9A21C6DBE43C}" type="presParOf" srcId="{14FABF4F-FB89-4E1E-926B-49BF7FCDF7DE}" destId="{68C8779D-AA37-4ADA-8423-A765D426D384}" srcOrd="1" destOrd="0" presId="urn:microsoft.com/office/officeart/2009/3/layout/HorizontalOrganizationChart"/>
    <dgm:cxn modelId="{96317F84-25F1-4024-8AEE-90588038342C}" type="presParOf" srcId="{B641E4B7-7711-475F-AF1F-BE04897D0EB1}" destId="{9DC45EF5-89E5-444E-B0CD-66EB9F64C222}" srcOrd="1" destOrd="0" presId="urn:microsoft.com/office/officeart/2009/3/layout/HorizontalOrganizationChart"/>
    <dgm:cxn modelId="{82C25BA6-6CF8-437B-9241-1EBFAD71B417}" type="presParOf" srcId="{B641E4B7-7711-475F-AF1F-BE04897D0EB1}" destId="{92CE099B-732E-4C21-983F-BA7654910EE4}" srcOrd="2" destOrd="0" presId="urn:microsoft.com/office/officeart/2009/3/layout/HorizontalOrganizationChart"/>
    <dgm:cxn modelId="{F5A07DA8-1640-41E4-8865-F2A2C4C33455}" type="presParOf" srcId="{BD668453-03F8-4B51-8935-0711D9EE81F7}" destId="{E8E05835-8554-4350-9D7A-28967A08D21A}" srcOrd="8" destOrd="0" presId="urn:microsoft.com/office/officeart/2009/3/layout/HorizontalOrganizationChart"/>
    <dgm:cxn modelId="{EBAFD8A7-20E0-449A-97FA-0B26DCD2776C}" type="presParOf" srcId="{BD668453-03F8-4B51-8935-0711D9EE81F7}" destId="{4621813B-9B34-4539-8065-FB6709316B2D}" srcOrd="9" destOrd="0" presId="urn:microsoft.com/office/officeart/2009/3/layout/HorizontalOrganizationChart"/>
    <dgm:cxn modelId="{8DF24FDC-7D56-48C5-84D9-26B66EF4B675}" type="presParOf" srcId="{4621813B-9B34-4539-8065-FB6709316B2D}" destId="{3A88E928-D9FA-468A-806B-34F9403BFBDD}" srcOrd="0" destOrd="0" presId="urn:microsoft.com/office/officeart/2009/3/layout/HorizontalOrganizationChart"/>
    <dgm:cxn modelId="{40E13D13-D702-41FF-A199-5A3E5D9C9A3B}" type="presParOf" srcId="{3A88E928-D9FA-468A-806B-34F9403BFBDD}" destId="{170B31BF-90A1-4C6A-BC30-DE0461E8031F}" srcOrd="0" destOrd="0" presId="urn:microsoft.com/office/officeart/2009/3/layout/HorizontalOrganizationChart"/>
    <dgm:cxn modelId="{6E1882BF-FE4F-4DFD-AFA6-C1EEE2F2AEC9}" type="presParOf" srcId="{3A88E928-D9FA-468A-806B-34F9403BFBDD}" destId="{14B22A35-E85F-4BC3-A926-0485CE15A9DE}" srcOrd="1" destOrd="0" presId="urn:microsoft.com/office/officeart/2009/3/layout/HorizontalOrganizationChart"/>
    <dgm:cxn modelId="{64692CE7-08B4-400C-9790-2189E4EC56FB}" type="presParOf" srcId="{4621813B-9B34-4539-8065-FB6709316B2D}" destId="{8339DCC4-877E-434F-9BFD-24D40260C6DF}" srcOrd="1" destOrd="0" presId="urn:microsoft.com/office/officeart/2009/3/layout/HorizontalOrganizationChart"/>
    <dgm:cxn modelId="{9C0DE451-67F3-4119-9992-EEC720B37D32}" type="presParOf" srcId="{4621813B-9B34-4539-8065-FB6709316B2D}" destId="{CAEC5EB6-A3AD-4893-8026-E94D58685732}" srcOrd="2" destOrd="0" presId="urn:microsoft.com/office/officeart/2009/3/layout/HorizontalOrganizationChart"/>
    <dgm:cxn modelId="{8236FD01-E913-427B-8EE2-0B5F0A8402C9}" type="presParOf" srcId="{BD668453-03F8-4B51-8935-0711D9EE81F7}" destId="{E50B9541-53B3-4FFE-A429-383125CA28CF}" srcOrd="10" destOrd="0" presId="urn:microsoft.com/office/officeart/2009/3/layout/HorizontalOrganizationChart"/>
    <dgm:cxn modelId="{08DE4118-E6C4-40D6-802B-CF42B1BDB432}" type="presParOf" srcId="{BD668453-03F8-4B51-8935-0711D9EE81F7}" destId="{81A7155C-D84F-4F0C-970E-F2B35BE20E33}" srcOrd="11" destOrd="0" presId="urn:microsoft.com/office/officeart/2009/3/layout/HorizontalOrganizationChart"/>
    <dgm:cxn modelId="{AD093506-F01B-4E24-A8B2-BF6CD23E4CED}" type="presParOf" srcId="{81A7155C-D84F-4F0C-970E-F2B35BE20E33}" destId="{92BAD1A4-BC91-4053-9F67-87DC8A397236}" srcOrd="0" destOrd="0" presId="urn:microsoft.com/office/officeart/2009/3/layout/HorizontalOrganizationChart"/>
    <dgm:cxn modelId="{E4B8DD6C-0523-49A3-B790-9B060C988418}" type="presParOf" srcId="{92BAD1A4-BC91-4053-9F67-87DC8A397236}" destId="{0B8CD992-39F1-440B-851C-ACEECA8CDA3A}" srcOrd="0" destOrd="0" presId="urn:microsoft.com/office/officeart/2009/3/layout/HorizontalOrganizationChart"/>
    <dgm:cxn modelId="{28CCA54F-EAF3-4044-890B-65277F1BFB23}" type="presParOf" srcId="{92BAD1A4-BC91-4053-9F67-87DC8A397236}" destId="{6F179D8A-05F7-4BF8-A701-06AD8A331DBA}" srcOrd="1" destOrd="0" presId="urn:microsoft.com/office/officeart/2009/3/layout/HorizontalOrganizationChart"/>
    <dgm:cxn modelId="{DADD35C0-E62A-4CAE-B8E0-9F27644AA21F}" type="presParOf" srcId="{81A7155C-D84F-4F0C-970E-F2B35BE20E33}" destId="{4AE092F6-55A5-4DCF-A4A3-4130DBF8815B}" srcOrd="1" destOrd="0" presId="urn:microsoft.com/office/officeart/2009/3/layout/HorizontalOrganizationChart"/>
    <dgm:cxn modelId="{2AA8F0F9-1044-4233-9BB0-67F3AB12BB00}" type="presParOf" srcId="{81A7155C-D84F-4F0C-970E-F2B35BE20E33}" destId="{9160F01C-7194-4D3C-BA28-2F5F3E6B041A}" srcOrd="2" destOrd="0" presId="urn:microsoft.com/office/officeart/2009/3/layout/HorizontalOrganizationChart"/>
    <dgm:cxn modelId="{784E1949-61D5-40E7-9FA9-C350F2371423}" type="presParOf" srcId="{BD668453-03F8-4B51-8935-0711D9EE81F7}" destId="{5F87081A-7155-4CD7-96BE-0C5B9F41A54A}" srcOrd="12" destOrd="0" presId="urn:microsoft.com/office/officeart/2009/3/layout/HorizontalOrganizationChart"/>
    <dgm:cxn modelId="{5309D80E-749A-4BA8-8329-40A0155904E1}" type="presParOf" srcId="{BD668453-03F8-4B51-8935-0711D9EE81F7}" destId="{041B1999-31DD-4231-ACDE-47A4299CA8B5}" srcOrd="13" destOrd="0" presId="urn:microsoft.com/office/officeart/2009/3/layout/HorizontalOrganizationChart"/>
    <dgm:cxn modelId="{90770A50-C123-45F3-B075-C666C90217F7}" type="presParOf" srcId="{041B1999-31DD-4231-ACDE-47A4299CA8B5}" destId="{79AF33D1-FEC4-455D-9F5B-E278DF08481F}" srcOrd="0" destOrd="0" presId="urn:microsoft.com/office/officeart/2009/3/layout/HorizontalOrganizationChart"/>
    <dgm:cxn modelId="{72E89954-9191-4F02-B88F-C7CE4C878A44}" type="presParOf" srcId="{79AF33D1-FEC4-455D-9F5B-E278DF08481F}" destId="{0878D4DE-6942-442E-A719-AF3A1B23EE99}" srcOrd="0" destOrd="0" presId="urn:microsoft.com/office/officeart/2009/3/layout/HorizontalOrganizationChart"/>
    <dgm:cxn modelId="{8FFFC1AF-0398-4EA9-8D6B-67E8E8B260DB}" type="presParOf" srcId="{79AF33D1-FEC4-455D-9F5B-E278DF08481F}" destId="{ECC278A1-8860-4921-9353-C5550A8F1577}" srcOrd="1" destOrd="0" presId="urn:microsoft.com/office/officeart/2009/3/layout/HorizontalOrganizationChart"/>
    <dgm:cxn modelId="{2F9076F4-ECB1-411F-B319-3DAE2F158FD4}" type="presParOf" srcId="{041B1999-31DD-4231-ACDE-47A4299CA8B5}" destId="{FFAA7A87-802C-44C9-B270-B410D9609F84}" srcOrd="1" destOrd="0" presId="urn:microsoft.com/office/officeart/2009/3/layout/HorizontalOrganizationChart"/>
    <dgm:cxn modelId="{4A50AA22-71BF-4EEC-B076-CBF1830A2651}" type="presParOf" srcId="{041B1999-31DD-4231-ACDE-47A4299CA8B5}" destId="{F7311252-9EB6-4EF1-80EC-B9E1494E2F3B}" srcOrd="2" destOrd="0" presId="urn:microsoft.com/office/officeart/2009/3/layout/HorizontalOrganizationChart"/>
    <dgm:cxn modelId="{119E6456-0CA0-41EB-A078-BE20026B6A19}" type="presParOf" srcId="{BD668453-03F8-4B51-8935-0711D9EE81F7}" destId="{5C94A123-AE16-4C90-99A0-CE3B2F653180}" srcOrd="14" destOrd="0" presId="urn:microsoft.com/office/officeart/2009/3/layout/HorizontalOrganizationChart"/>
    <dgm:cxn modelId="{552B16EC-1761-4F5B-9FD7-6E9717C998DC}" type="presParOf" srcId="{BD668453-03F8-4B51-8935-0711D9EE81F7}" destId="{20C4FDA9-1EB8-4EA9-BBAA-A545DBC70D66}" srcOrd="15" destOrd="0" presId="urn:microsoft.com/office/officeart/2009/3/layout/HorizontalOrganizationChart"/>
    <dgm:cxn modelId="{4DB5F13D-BE3A-46FB-BD1E-29D1EB18EB46}" type="presParOf" srcId="{20C4FDA9-1EB8-4EA9-BBAA-A545DBC70D66}" destId="{7385F076-5BC8-4BEE-A28A-16787D70FC66}" srcOrd="0" destOrd="0" presId="urn:microsoft.com/office/officeart/2009/3/layout/HorizontalOrganizationChart"/>
    <dgm:cxn modelId="{6E0932CD-46B1-4C89-B580-B9BDFF01BB70}" type="presParOf" srcId="{7385F076-5BC8-4BEE-A28A-16787D70FC66}" destId="{2D6F244E-4AA7-4562-A14B-127151D22D50}" srcOrd="0" destOrd="0" presId="urn:microsoft.com/office/officeart/2009/3/layout/HorizontalOrganizationChart"/>
    <dgm:cxn modelId="{791425B0-9712-497E-8F54-85F1D5F48792}" type="presParOf" srcId="{7385F076-5BC8-4BEE-A28A-16787D70FC66}" destId="{4FEADA32-D778-4739-81E1-325D8DB2D143}" srcOrd="1" destOrd="0" presId="urn:microsoft.com/office/officeart/2009/3/layout/HorizontalOrganizationChart"/>
    <dgm:cxn modelId="{EEAE1EB3-B386-4D42-B74C-BACBE7BE7ADB}" type="presParOf" srcId="{20C4FDA9-1EB8-4EA9-BBAA-A545DBC70D66}" destId="{18A26EEA-2796-48E5-82EE-7AEC98EECD25}" srcOrd="1" destOrd="0" presId="urn:microsoft.com/office/officeart/2009/3/layout/HorizontalOrganizationChart"/>
    <dgm:cxn modelId="{6A22D385-8A92-46BB-8C62-ED03068951C0}" type="presParOf" srcId="{20C4FDA9-1EB8-4EA9-BBAA-A545DBC70D66}" destId="{72F9F6A1-E677-44A2-BDB3-515F1B55BC3A}" srcOrd="2" destOrd="0" presId="urn:microsoft.com/office/officeart/2009/3/layout/HorizontalOrganizationChart"/>
    <dgm:cxn modelId="{CD84B1A8-FD92-4397-972C-29C50592E924}" type="presParOf" srcId="{E888FDB6-1133-4423-B257-64445D243AA1}" destId="{D2AF3C91-8A3A-4CAA-A8D4-A9F513F44105}" srcOrd="2" destOrd="0" presId="urn:microsoft.com/office/officeart/2009/3/layout/HorizontalOrganizationChart"/>
    <dgm:cxn modelId="{979A88D4-10F5-4F65-B5A1-7EE19AFA1918}" type="presParOf" srcId="{58753AB0-BC67-4303-9F2F-0FF5717EF75A}" destId="{BCFCE3FF-5AFD-4FBD-B908-12C9AC9EC03C}" srcOrd="2" destOrd="0" presId="urn:microsoft.com/office/officeart/2009/3/layout/HorizontalOrganizationChart"/>
    <dgm:cxn modelId="{1C069979-255A-40B7-8011-23410EFECBF3}" type="presParOf" srcId="{BCFCE3FF-5AFD-4FBD-B908-12C9AC9EC03C}" destId="{5F31B455-2512-4B7E-9968-215E332E7812}" srcOrd="0" destOrd="0" presId="urn:microsoft.com/office/officeart/2009/3/layout/HorizontalOrganizationChart"/>
    <dgm:cxn modelId="{C5B43E13-29FD-4129-BCB6-3F563C79B384}" type="presParOf" srcId="{BCFCE3FF-5AFD-4FBD-B908-12C9AC9EC03C}" destId="{4FC32FB5-982B-4174-BC07-3910ECFB53BE}" srcOrd="1" destOrd="0" presId="urn:microsoft.com/office/officeart/2009/3/layout/HorizontalOrganizationChart"/>
    <dgm:cxn modelId="{C2DB4863-00D2-42FC-87FF-904A7E2FFEF5}" type="presParOf" srcId="{4FC32FB5-982B-4174-BC07-3910ECFB53BE}" destId="{FFE6D0D9-BAF0-4FD1-98A8-7BFB79FF18A7}" srcOrd="0" destOrd="0" presId="urn:microsoft.com/office/officeart/2009/3/layout/HorizontalOrganizationChart"/>
    <dgm:cxn modelId="{7CE9286E-7632-4357-9202-790FF65170C3}" type="presParOf" srcId="{FFE6D0D9-BAF0-4FD1-98A8-7BFB79FF18A7}" destId="{910A7AD5-C8B1-4DC9-A572-458A57B89472}" srcOrd="0" destOrd="0" presId="urn:microsoft.com/office/officeart/2009/3/layout/HorizontalOrganizationChart"/>
    <dgm:cxn modelId="{1848F050-9A79-4CDF-9ED3-140650B078F0}" type="presParOf" srcId="{FFE6D0D9-BAF0-4FD1-98A8-7BFB79FF18A7}" destId="{3CE56406-C578-4581-AE46-DA751F2304B4}" srcOrd="1" destOrd="0" presId="urn:microsoft.com/office/officeart/2009/3/layout/HorizontalOrganizationChart"/>
    <dgm:cxn modelId="{879F5012-B55D-4D59-AFBC-20CF6F0E2AE5}" type="presParOf" srcId="{4FC32FB5-982B-4174-BC07-3910ECFB53BE}" destId="{9699FFE7-0244-4A20-A1ED-E5248BA8F989}" srcOrd="1" destOrd="0" presId="urn:microsoft.com/office/officeart/2009/3/layout/HorizontalOrganizationChart"/>
    <dgm:cxn modelId="{7BDA27C5-A6AC-4B23-AD2F-10C04DA3C931}" type="presParOf" srcId="{4FC32FB5-982B-4174-BC07-3910ECFB53BE}" destId="{5CF60795-5FE8-4656-9A91-CE674DDBB512}" srcOrd="2" destOrd="0" presId="urn:microsoft.com/office/officeart/2009/3/layout/HorizontalOrganizationChart"/>
    <dgm:cxn modelId="{09A1F189-2255-4C77-97B5-682B8D863DFD}" type="presParOf" srcId="{BCFCE3FF-5AFD-4FBD-B908-12C9AC9EC03C}" destId="{8AE28396-B0C3-45D4-BAC7-0CB684409902}" srcOrd="2" destOrd="0" presId="urn:microsoft.com/office/officeart/2009/3/layout/HorizontalOrganizationChart"/>
    <dgm:cxn modelId="{7DCDDA18-5EBA-415C-802F-0388662FBC01}" type="presParOf" srcId="{BCFCE3FF-5AFD-4FBD-B908-12C9AC9EC03C}" destId="{11CEEDEE-11D2-4DF1-81FC-1FF310BEDFD8}" srcOrd="3" destOrd="0" presId="urn:microsoft.com/office/officeart/2009/3/layout/HorizontalOrganizationChart"/>
    <dgm:cxn modelId="{84BDC74E-E1F0-488C-AA3F-4CAD99254397}" type="presParOf" srcId="{11CEEDEE-11D2-4DF1-81FC-1FF310BEDFD8}" destId="{961DF305-512C-4FD4-B371-3AABCB97B631}" srcOrd="0" destOrd="0" presId="urn:microsoft.com/office/officeart/2009/3/layout/HorizontalOrganizationChart"/>
    <dgm:cxn modelId="{305D8BFB-46FF-4E99-973E-109A678F23FB}" type="presParOf" srcId="{961DF305-512C-4FD4-B371-3AABCB97B631}" destId="{7B4A6D7A-BD63-45B0-97C1-F6425D6221F3}" srcOrd="0" destOrd="0" presId="urn:microsoft.com/office/officeart/2009/3/layout/HorizontalOrganizationChart"/>
    <dgm:cxn modelId="{BE4A07A4-7DAD-41E9-B545-45531508DCAC}" type="presParOf" srcId="{961DF305-512C-4FD4-B371-3AABCB97B631}" destId="{3D46A97D-54E0-4573-9133-4F03B68C215B}" srcOrd="1" destOrd="0" presId="urn:microsoft.com/office/officeart/2009/3/layout/HorizontalOrganizationChart"/>
    <dgm:cxn modelId="{BBBAC7A0-B96D-4DEE-8C4C-9DA7331B606A}" type="presParOf" srcId="{11CEEDEE-11D2-4DF1-81FC-1FF310BEDFD8}" destId="{12EB1329-BC1E-4DA9-B38B-8F5F917D3C24}" srcOrd="1" destOrd="0" presId="urn:microsoft.com/office/officeart/2009/3/layout/HorizontalOrganizationChart"/>
    <dgm:cxn modelId="{558C7F36-ED41-45B8-B0B1-DE4C9EB72AD3}" type="presParOf" srcId="{11CEEDEE-11D2-4DF1-81FC-1FF310BEDFD8}" destId="{C1B22F60-05EE-4F0E-8103-FBA60E5DDD15}" srcOrd="2" destOrd="0" presId="urn:microsoft.com/office/officeart/2009/3/layout/HorizontalOrganizationChart"/>
    <dgm:cxn modelId="{FD071DA1-9184-46E8-8DDE-9AFE3DD53B4F}" type="presParOf" srcId="{BCFCE3FF-5AFD-4FBD-B908-12C9AC9EC03C}" destId="{7024E69F-CE47-4A03-BD34-96F80A98511E}" srcOrd="4" destOrd="0" presId="urn:microsoft.com/office/officeart/2009/3/layout/HorizontalOrganizationChart"/>
    <dgm:cxn modelId="{29017F5A-1E72-4618-BFBE-D8A8CEEE689E}" type="presParOf" srcId="{BCFCE3FF-5AFD-4FBD-B908-12C9AC9EC03C}" destId="{DB2AF096-56FA-40BC-8B5C-36D7F371A727}" srcOrd="5" destOrd="0" presId="urn:microsoft.com/office/officeart/2009/3/layout/HorizontalOrganizationChart"/>
    <dgm:cxn modelId="{F66F0C15-59BD-4CC8-812E-E8D678673836}" type="presParOf" srcId="{DB2AF096-56FA-40BC-8B5C-36D7F371A727}" destId="{9DFA72F7-1572-4D59-A3D3-251DA525A92F}" srcOrd="0" destOrd="0" presId="urn:microsoft.com/office/officeart/2009/3/layout/HorizontalOrganizationChart"/>
    <dgm:cxn modelId="{949339FE-B17F-4206-A9DD-EA7530F9D95E}" type="presParOf" srcId="{9DFA72F7-1572-4D59-A3D3-251DA525A92F}" destId="{9807939F-949D-4797-AB39-07E2E2EFF4BB}" srcOrd="0" destOrd="0" presId="urn:microsoft.com/office/officeart/2009/3/layout/HorizontalOrganizationChart"/>
    <dgm:cxn modelId="{2BE5474C-C887-4A59-A063-BAFBAF7F96AA}" type="presParOf" srcId="{9DFA72F7-1572-4D59-A3D3-251DA525A92F}" destId="{30DDA41B-1E4B-4D56-84CF-E091AE243AFC}" srcOrd="1" destOrd="0" presId="urn:microsoft.com/office/officeart/2009/3/layout/HorizontalOrganizationChart"/>
    <dgm:cxn modelId="{DA331F71-6754-4921-8C5D-B95156F92A9F}" type="presParOf" srcId="{DB2AF096-56FA-40BC-8B5C-36D7F371A727}" destId="{9D124909-9518-43D4-B1A9-54FDB6A4557C}" srcOrd="1" destOrd="0" presId="urn:microsoft.com/office/officeart/2009/3/layout/HorizontalOrganizationChart"/>
    <dgm:cxn modelId="{995BAB52-C3D1-43D8-8EB9-E2EE0C5B2F0A}" type="presParOf" srcId="{DB2AF096-56FA-40BC-8B5C-36D7F371A727}" destId="{6ACE6CE7-778E-47CC-8D16-6EE4AD9508D7}" srcOrd="2" destOrd="0" presId="urn:microsoft.com/office/officeart/2009/3/layout/HorizontalOrganizationChart"/>
    <dgm:cxn modelId="{379108CE-1E2D-470A-80BF-495D369935DD}" type="presParOf" srcId="{BCFCE3FF-5AFD-4FBD-B908-12C9AC9EC03C}" destId="{3A75735D-CFB0-4568-A53C-A453C14A1AEB}" srcOrd="6" destOrd="0" presId="urn:microsoft.com/office/officeart/2009/3/layout/HorizontalOrganizationChart"/>
    <dgm:cxn modelId="{EC957CF1-B3CB-4B85-BD96-F3D17CADBAC7}" type="presParOf" srcId="{BCFCE3FF-5AFD-4FBD-B908-12C9AC9EC03C}" destId="{99A3944A-52A2-41FF-B8AC-82ADA5A548A2}" srcOrd="7" destOrd="0" presId="urn:microsoft.com/office/officeart/2009/3/layout/HorizontalOrganizationChart"/>
    <dgm:cxn modelId="{EAA6F992-CC96-435E-BAFE-DF62DDF17DCF}" type="presParOf" srcId="{99A3944A-52A2-41FF-B8AC-82ADA5A548A2}" destId="{7BD28679-8B70-4433-801C-8CB801C7B4BD}" srcOrd="0" destOrd="0" presId="urn:microsoft.com/office/officeart/2009/3/layout/HorizontalOrganizationChart"/>
    <dgm:cxn modelId="{A4E9048D-3AD0-4458-AA79-B046CB2EB8A9}" type="presParOf" srcId="{7BD28679-8B70-4433-801C-8CB801C7B4BD}" destId="{CB890EFA-C144-4D5E-820E-3B49AD81DAFF}" srcOrd="0" destOrd="0" presId="urn:microsoft.com/office/officeart/2009/3/layout/HorizontalOrganizationChart"/>
    <dgm:cxn modelId="{F0AEBE70-1ECD-4617-88B4-F99069325E97}" type="presParOf" srcId="{7BD28679-8B70-4433-801C-8CB801C7B4BD}" destId="{19CE7072-6511-45D4-B0C1-3AE39F3B080F}" srcOrd="1" destOrd="0" presId="urn:microsoft.com/office/officeart/2009/3/layout/HorizontalOrganizationChart"/>
    <dgm:cxn modelId="{F9A10D52-8FCC-4F97-BE70-196D8AE1986C}" type="presParOf" srcId="{99A3944A-52A2-41FF-B8AC-82ADA5A548A2}" destId="{D77FB6C4-C1F7-4845-9455-485578B3361C}" srcOrd="1" destOrd="0" presId="urn:microsoft.com/office/officeart/2009/3/layout/HorizontalOrganizationChart"/>
    <dgm:cxn modelId="{ED25C8BD-7074-43E0-9919-7B0A50F48FF5}" type="presParOf" srcId="{99A3944A-52A2-41FF-B8AC-82ADA5A548A2}" destId="{9EFB897A-D878-4F3D-8186-F15382A613D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D25CD-C3AC-4006-A48F-3516DA77086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45C15D-BA35-44AB-ACE1-EA90C3B944DC}">
      <dgm:prSet phldrT="[Metin]"/>
      <dgm:spPr/>
      <dgm:t>
        <a:bodyPr/>
        <a:lstStyle/>
        <a:p>
          <a:r>
            <a:rPr lang="tr-TR" dirty="0"/>
            <a:t>MÜDÜR</a:t>
          </a:r>
        </a:p>
      </dgm:t>
    </dgm:pt>
    <dgm:pt modelId="{D3D302E8-2C82-4F35-879D-7197605BFE20}" type="parTrans" cxnId="{CA370E19-F0BD-493C-80C6-1DD23185C376}">
      <dgm:prSet/>
      <dgm:spPr/>
      <dgm:t>
        <a:bodyPr/>
        <a:lstStyle/>
        <a:p>
          <a:endParaRPr lang="tr-TR"/>
        </a:p>
      </dgm:t>
    </dgm:pt>
    <dgm:pt modelId="{918025AE-685E-41DB-98B2-9C2394154A85}" type="sibTrans" cxnId="{CA370E19-F0BD-493C-80C6-1DD23185C376}">
      <dgm:prSet/>
      <dgm:spPr/>
      <dgm:t>
        <a:bodyPr/>
        <a:lstStyle/>
        <a:p>
          <a:endParaRPr lang="tr-TR"/>
        </a:p>
      </dgm:t>
    </dgm:pt>
    <dgm:pt modelId="{95F76601-B9E0-4FC2-9018-E8B6D34B657E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8B17F7FC-123A-42D5-9C70-EAA12BDC106D}" type="parTrans" cxnId="{93525789-24F8-43D5-A60B-709E24490BF1}">
      <dgm:prSet/>
      <dgm:spPr/>
      <dgm:t>
        <a:bodyPr/>
        <a:lstStyle/>
        <a:p>
          <a:endParaRPr lang="tr-TR"/>
        </a:p>
      </dgm:t>
    </dgm:pt>
    <dgm:pt modelId="{1CC66A32-2B5C-480C-ABAF-DEF84A70D54A}" type="sibTrans" cxnId="{93525789-24F8-43D5-A60B-709E24490BF1}">
      <dgm:prSet/>
      <dgm:spPr/>
      <dgm:t>
        <a:bodyPr/>
        <a:lstStyle/>
        <a:p>
          <a:endParaRPr lang="tr-TR"/>
        </a:p>
      </dgm:t>
    </dgm:pt>
    <dgm:pt modelId="{0A781584-36E3-4257-BD07-66C88491379E}">
      <dgm:prSet phldrT="[Metin]"/>
      <dgm:spPr/>
      <dgm:t>
        <a:bodyPr/>
        <a:lstStyle/>
        <a:p>
          <a:r>
            <a:rPr lang="tr-TR" dirty="0"/>
            <a:t>YÜKSEKOKUL SEKRETERİ</a:t>
          </a:r>
        </a:p>
      </dgm:t>
    </dgm:pt>
    <dgm:pt modelId="{1120B429-8B21-4C32-96FC-CA7126A1D666}" type="parTrans" cxnId="{4C12466A-7EE5-4A28-B191-45342CFA31FC}">
      <dgm:prSet/>
      <dgm:spPr/>
      <dgm:t>
        <a:bodyPr/>
        <a:lstStyle/>
        <a:p>
          <a:endParaRPr lang="tr-TR"/>
        </a:p>
      </dgm:t>
    </dgm:pt>
    <dgm:pt modelId="{6F4AB182-B15A-43E6-8D82-9C5D3BCA0321}" type="sibTrans" cxnId="{4C12466A-7EE5-4A28-B191-45342CFA31FC}">
      <dgm:prSet/>
      <dgm:spPr/>
      <dgm:t>
        <a:bodyPr/>
        <a:lstStyle/>
        <a:p>
          <a:endParaRPr lang="tr-TR"/>
        </a:p>
      </dgm:t>
    </dgm:pt>
    <dgm:pt modelId="{43E46CC2-F45F-4A6D-9242-B747F2B4F084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2C3576BE-9BB1-4224-8DE6-E4E4815B14F6}" type="parTrans" cxnId="{21935067-8DCC-4C74-9AC6-9C675DEF363D}">
      <dgm:prSet/>
      <dgm:spPr/>
      <dgm:t>
        <a:bodyPr/>
        <a:lstStyle/>
        <a:p>
          <a:endParaRPr lang="tr-TR"/>
        </a:p>
      </dgm:t>
    </dgm:pt>
    <dgm:pt modelId="{499EE313-04CE-4C4A-B990-A223BB25ED80}" type="sibTrans" cxnId="{21935067-8DCC-4C74-9AC6-9C675DEF363D}">
      <dgm:prSet/>
      <dgm:spPr/>
      <dgm:t>
        <a:bodyPr/>
        <a:lstStyle/>
        <a:p>
          <a:endParaRPr lang="tr-TR"/>
        </a:p>
      </dgm:t>
    </dgm:pt>
    <dgm:pt modelId="{50BE9829-5B04-4692-A70A-7B6CAA006676}" type="asst">
      <dgm:prSet phldrT="[Metin]"/>
      <dgm:spPr/>
      <dgm:t>
        <a:bodyPr/>
        <a:lstStyle/>
        <a:p>
          <a:r>
            <a:rPr lang="tr-TR" dirty="0"/>
            <a:t>YÖNETİM KURULU</a:t>
          </a:r>
        </a:p>
      </dgm:t>
    </dgm:pt>
    <dgm:pt modelId="{CBDFF283-33BB-472C-91C7-1CD4992F640C}" type="parTrans" cxnId="{3C9C98CA-DB7C-4B8E-9949-6AAD120EC1E1}">
      <dgm:prSet/>
      <dgm:spPr/>
      <dgm:t>
        <a:bodyPr/>
        <a:lstStyle/>
        <a:p>
          <a:endParaRPr lang="tr-TR"/>
        </a:p>
      </dgm:t>
    </dgm:pt>
    <dgm:pt modelId="{3BCDA20F-F4FB-4326-83AE-03BB994A5824}" type="sibTrans" cxnId="{3C9C98CA-DB7C-4B8E-9949-6AAD120EC1E1}">
      <dgm:prSet/>
      <dgm:spPr/>
      <dgm:t>
        <a:bodyPr/>
        <a:lstStyle/>
        <a:p>
          <a:endParaRPr lang="tr-TR"/>
        </a:p>
      </dgm:t>
    </dgm:pt>
    <dgm:pt modelId="{488F4D8F-367E-4DC7-A352-682EB45971BB}" type="asst">
      <dgm:prSet phldrT="[Metin]"/>
      <dgm:spPr/>
      <dgm:t>
        <a:bodyPr/>
        <a:lstStyle/>
        <a:p>
          <a:r>
            <a:rPr lang="tr-TR" dirty="0"/>
            <a:t>YÜKSEKOKUL KURULU</a:t>
          </a:r>
        </a:p>
      </dgm:t>
    </dgm:pt>
    <dgm:pt modelId="{2FDAD07E-8F61-4D8C-93D0-E20C3DADC4AF}" type="parTrans" cxnId="{AB4C3FA3-476D-44DA-8410-036E71BF4682}">
      <dgm:prSet/>
      <dgm:spPr/>
      <dgm:t>
        <a:bodyPr/>
        <a:lstStyle/>
        <a:p>
          <a:endParaRPr lang="tr-TR"/>
        </a:p>
      </dgm:t>
    </dgm:pt>
    <dgm:pt modelId="{383DB9B3-A5A2-4C8A-BC9E-88A0B3097AC0}" type="sibTrans" cxnId="{AB4C3FA3-476D-44DA-8410-036E71BF4682}">
      <dgm:prSet/>
      <dgm:spPr/>
      <dgm:t>
        <a:bodyPr/>
        <a:lstStyle/>
        <a:p>
          <a:endParaRPr lang="tr-TR"/>
        </a:p>
      </dgm:t>
    </dgm:pt>
    <dgm:pt modelId="{7BEE7FDD-EC34-4DE6-B6AA-ACF4DDFC89FA}">
      <dgm:prSet phldrT="[Metin]"/>
      <dgm:spPr/>
      <dgm:t>
        <a:bodyPr/>
        <a:lstStyle/>
        <a:p>
          <a:r>
            <a:rPr lang="tr-TR" dirty="0"/>
            <a:t>ÖZEL KALEM</a:t>
          </a:r>
        </a:p>
      </dgm:t>
    </dgm:pt>
    <dgm:pt modelId="{1632B05C-398E-4FE6-9BCC-6766A5CDC2BD}" type="parTrans" cxnId="{C05D821F-DD00-4B32-A20E-AEEE83FFA596}">
      <dgm:prSet/>
      <dgm:spPr/>
      <dgm:t>
        <a:bodyPr/>
        <a:lstStyle/>
        <a:p>
          <a:endParaRPr lang="tr-TR"/>
        </a:p>
      </dgm:t>
    </dgm:pt>
    <dgm:pt modelId="{69FF6511-B9DB-4746-8DAB-26A1D4946E1F}" type="sibTrans" cxnId="{C05D821F-DD00-4B32-A20E-AEEE83FFA596}">
      <dgm:prSet/>
      <dgm:spPr/>
      <dgm:t>
        <a:bodyPr/>
        <a:lstStyle/>
        <a:p>
          <a:endParaRPr lang="tr-TR"/>
        </a:p>
      </dgm:t>
    </dgm:pt>
    <dgm:pt modelId="{7D74083A-ED19-45F7-A32C-DBFE11C3C98B}">
      <dgm:prSet phldrT="[Metin]"/>
      <dgm:spPr/>
      <dgm:t>
        <a:bodyPr/>
        <a:lstStyle/>
        <a:p>
          <a:r>
            <a:rPr lang="tr-TR" dirty="0"/>
            <a:t>TAŞINIR KAYIT VE KONTROL YETKİLİSİ</a:t>
          </a:r>
        </a:p>
      </dgm:t>
    </dgm:pt>
    <dgm:pt modelId="{1A6C8CDA-D90A-4522-AA4A-3BA7035164CB}" type="parTrans" cxnId="{4E40AA69-CBF5-4778-A193-728D0A74C026}">
      <dgm:prSet/>
      <dgm:spPr/>
      <dgm:t>
        <a:bodyPr/>
        <a:lstStyle/>
        <a:p>
          <a:endParaRPr lang="tr-TR"/>
        </a:p>
      </dgm:t>
    </dgm:pt>
    <dgm:pt modelId="{94A4459C-681B-46EF-80DF-96562DE24F9E}" type="sibTrans" cxnId="{4E40AA69-CBF5-4778-A193-728D0A74C026}">
      <dgm:prSet/>
      <dgm:spPr/>
      <dgm:t>
        <a:bodyPr/>
        <a:lstStyle/>
        <a:p>
          <a:endParaRPr lang="tr-TR"/>
        </a:p>
      </dgm:t>
    </dgm:pt>
    <dgm:pt modelId="{04DFF323-7893-4805-BF53-A9D300828DCD}">
      <dgm:prSet phldrT="[Metin]"/>
      <dgm:spPr/>
      <dgm:t>
        <a:bodyPr/>
        <a:lstStyle/>
        <a:p>
          <a:r>
            <a:rPr lang="tr-TR" dirty="0"/>
            <a:t>İDARİ VE MALİ İŞLER</a:t>
          </a:r>
        </a:p>
      </dgm:t>
    </dgm:pt>
    <dgm:pt modelId="{CD18FC3D-61E6-4E08-8CAF-53F5140088CB}" type="parTrans" cxnId="{32869054-48F7-4D71-A069-4133295FA9D6}">
      <dgm:prSet/>
      <dgm:spPr/>
      <dgm:t>
        <a:bodyPr/>
        <a:lstStyle/>
        <a:p>
          <a:endParaRPr lang="tr-TR"/>
        </a:p>
      </dgm:t>
    </dgm:pt>
    <dgm:pt modelId="{267B9DF6-3943-4759-9AAC-4D5106B9B1C4}" type="sibTrans" cxnId="{32869054-48F7-4D71-A069-4133295FA9D6}">
      <dgm:prSet/>
      <dgm:spPr/>
      <dgm:t>
        <a:bodyPr/>
        <a:lstStyle/>
        <a:p>
          <a:endParaRPr lang="tr-TR"/>
        </a:p>
      </dgm:t>
    </dgm:pt>
    <dgm:pt modelId="{B434147F-276C-4086-8399-C22285CFF07B}">
      <dgm:prSet phldrT="[Metin]"/>
      <dgm:spPr/>
      <dgm:t>
        <a:bodyPr/>
        <a:lstStyle/>
        <a:p>
          <a:r>
            <a:rPr lang="tr-TR" dirty="0"/>
            <a:t>ÖĞRENCİ İŞLERİ</a:t>
          </a:r>
        </a:p>
      </dgm:t>
    </dgm:pt>
    <dgm:pt modelId="{D7B0CDA8-7F5E-4BC5-AB5F-EA0CCC935CB5}" type="parTrans" cxnId="{E24A6EAB-DFA7-420F-B560-2A25CA8F5CD4}">
      <dgm:prSet/>
      <dgm:spPr/>
      <dgm:t>
        <a:bodyPr/>
        <a:lstStyle/>
        <a:p>
          <a:endParaRPr lang="tr-TR"/>
        </a:p>
      </dgm:t>
    </dgm:pt>
    <dgm:pt modelId="{74D14589-EB3A-4F6F-8A78-E53BE83120B9}" type="sibTrans" cxnId="{E24A6EAB-DFA7-420F-B560-2A25CA8F5CD4}">
      <dgm:prSet/>
      <dgm:spPr/>
      <dgm:t>
        <a:bodyPr/>
        <a:lstStyle/>
        <a:p>
          <a:endParaRPr lang="tr-TR"/>
        </a:p>
      </dgm:t>
    </dgm:pt>
    <dgm:pt modelId="{A0150C65-9E4B-4DD3-BB59-3359B166B467}">
      <dgm:prSet phldrT="[Metin]"/>
      <dgm:spPr/>
      <dgm:t>
        <a:bodyPr/>
        <a:lstStyle/>
        <a:p>
          <a:r>
            <a:rPr lang="tr-TR" dirty="0"/>
            <a:t>EVRAK KAYIT VE YAZI İŞLERİ</a:t>
          </a:r>
        </a:p>
      </dgm:t>
    </dgm:pt>
    <dgm:pt modelId="{B30439BF-BB50-4D11-86A5-35175E9BEA3E}" type="parTrans" cxnId="{A26DFC40-F231-440B-B085-0B963DBEA580}">
      <dgm:prSet/>
      <dgm:spPr/>
      <dgm:t>
        <a:bodyPr/>
        <a:lstStyle/>
        <a:p>
          <a:endParaRPr lang="tr-TR"/>
        </a:p>
      </dgm:t>
    </dgm:pt>
    <dgm:pt modelId="{35731844-BB57-44AD-87E3-9A9DA5F9A009}" type="sibTrans" cxnId="{A26DFC40-F231-440B-B085-0B963DBEA580}">
      <dgm:prSet/>
      <dgm:spPr/>
      <dgm:t>
        <a:bodyPr/>
        <a:lstStyle/>
        <a:p>
          <a:endParaRPr lang="tr-TR"/>
        </a:p>
      </dgm:t>
    </dgm:pt>
    <dgm:pt modelId="{A864B9DE-E8B4-4712-8921-88D2BD724691}">
      <dgm:prSet phldrT="[Metin]"/>
      <dgm:spPr/>
      <dgm:t>
        <a:bodyPr/>
        <a:lstStyle/>
        <a:p>
          <a:r>
            <a:rPr lang="tr-TR" dirty="0"/>
            <a:t>PERSONEL İŞLERİ</a:t>
          </a:r>
        </a:p>
      </dgm:t>
    </dgm:pt>
    <dgm:pt modelId="{2EECA3F1-B372-4E79-A670-72B31A028086}" type="parTrans" cxnId="{6C687B92-01D6-47C2-92B9-DC0A2837F6CD}">
      <dgm:prSet/>
      <dgm:spPr/>
      <dgm:t>
        <a:bodyPr/>
        <a:lstStyle/>
        <a:p>
          <a:endParaRPr lang="tr-TR"/>
        </a:p>
      </dgm:t>
    </dgm:pt>
    <dgm:pt modelId="{F17923D1-275E-4B17-B503-64CDC8D71053}" type="sibTrans" cxnId="{6C687B92-01D6-47C2-92B9-DC0A2837F6CD}">
      <dgm:prSet/>
      <dgm:spPr/>
      <dgm:t>
        <a:bodyPr/>
        <a:lstStyle/>
        <a:p>
          <a:endParaRPr lang="tr-TR"/>
        </a:p>
      </dgm:t>
    </dgm:pt>
    <dgm:pt modelId="{5B092434-A39C-489B-B158-39CF2D994C51}">
      <dgm:prSet phldrT="[Metin]"/>
      <dgm:spPr/>
      <dgm:t>
        <a:bodyPr/>
        <a:lstStyle/>
        <a:p>
          <a:r>
            <a:rPr lang="tr-TR" dirty="0"/>
            <a:t>DESTEK HİZMETLERİ</a:t>
          </a:r>
        </a:p>
      </dgm:t>
    </dgm:pt>
    <dgm:pt modelId="{7F16A6F5-6046-4373-8278-9943A17DC8AD}" type="parTrans" cxnId="{EAD384E0-F5FD-4CE7-88A3-F84F294DB329}">
      <dgm:prSet/>
      <dgm:spPr/>
      <dgm:t>
        <a:bodyPr/>
        <a:lstStyle/>
        <a:p>
          <a:endParaRPr lang="tr-TR"/>
        </a:p>
      </dgm:t>
    </dgm:pt>
    <dgm:pt modelId="{30BA2611-CD64-4EB8-9455-B801B9CEEE47}" type="sibTrans" cxnId="{EAD384E0-F5FD-4CE7-88A3-F84F294DB329}">
      <dgm:prSet/>
      <dgm:spPr/>
      <dgm:t>
        <a:bodyPr/>
        <a:lstStyle/>
        <a:p>
          <a:endParaRPr lang="tr-TR"/>
        </a:p>
      </dgm:t>
    </dgm:pt>
    <dgm:pt modelId="{919B8355-9A39-4C53-B883-1BBBF6C0C24D}">
      <dgm:prSet phldrT="[Metin]"/>
      <dgm:spPr/>
      <dgm:t>
        <a:bodyPr/>
        <a:lstStyle/>
        <a:p>
          <a:r>
            <a:rPr lang="tr-TR" dirty="0"/>
            <a:t>BÖLÜM SEKRETERLİĞİ</a:t>
          </a:r>
        </a:p>
      </dgm:t>
    </dgm:pt>
    <dgm:pt modelId="{3526D9FF-8366-4027-9B8A-697F1224B886}" type="parTrans" cxnId="{06659AC4-4F3E-4D3F-ADA3-527A16087778}">
      <dgm:prSet/>
      <dgm:spPr/>
      <dgm:t>
        <a:bodyPr/>
        <a:lstStyle/>
        <a:p>
          <a:endParaRPr lang="tr-TR"/>
        </a:p>
      </dgm:t>
    </dgm:pt>
    <dgm:pt modelId="{81B3C4E6-B320-47F8-B667-B4EDCC9B6239}" type="sibTrans" cxnId="{06659AC4-4F3E-4D3F-ADA3-527A16087778}">
      <dgm:prSet/>
      <dgm:spPr/>
      <dgm:t>
        <a:bodyPr/>
        <a:lstStyle/>
        <a:p>
          <a:endParaRPr lang="tr-TR"/>
        </a:p>
      </dgm:t>
    </dgm:pt>
    <dgm:pt modelId="{21AFC32A-8052-49F2-8A28-34D0A1E4227C}" type="pres">
      <dgm:prSet presAssocID="{E97D25CD-C3AC-4006-A48F-3516DA7708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753AB0-BC67-4303-9F2F-0FF5717EF75A}" type="pres">
      <dgm:prSet presAssocID="{6545C15D-BA35-44AB-ACE1-EA90C3B944DC}" presName="hierRoot1" presStyleCnt="0">
        <dgm:presLayoutVars>
          <dgm:hierBranch val="init"/>
        </dgm:presLayoutVars>
      </dgm:prSet>
      <dgm:spPr/>
    </dgm:pt>
    <dgm:pt modelId="{E7BB360B-7718-4EAA-8AD2-8DC56F04C079}" type="pres">
      <dgm:prSet presAssocID="{6545C15D-BA35-44AB-ACE1-EA90C3B944DC}" presName="rootComposite1" presStyleCnt="0"/>
      <dgm:spPr/>
    </dgm:pt>
    <dgm:pt modelId="{C792D36F-8837-48EF-8BE1-CE22868FBA7F}" type="pres">
      <dgm:prSet presAssocID="{6545C15D-BA35-44AB-ACE1-EA90C3B944DC}" presName="rootText1" presStyleLbl="node0" presStyleIdx="0" presStyleCnt="1">
        <dgm:presLayoutVars>
          <dgm:chPref val="3"/>
        </dgm:presLayoutVars>
      </dgm:prSet>
      <dgm:spPr/>
    </dgm:pt>
    <dgm:pt modelId="{6FDB68C1-C7D1-4C42-B0FA-E3572F7B8F19}" type="pres">
      <dgm:prSet presAssocID="{6545C15D-BA35-44AB-ACE1-EA90C3B944DC}" presName="rootConnector1" presStyleLbl="node1" presStyleIdx="0" presStyleCnt="0"/>
      <dgm:spPr/>
    </dgm:pt>
    <dgm:pt modelId="{648F1B71-4A3F-49D0-A8D1-3E77BCC8A7AB}" type="pres">
      <dgm:prSet presAssocID="{6545C15D-BA35-44AB-ACE1-EA90C3B944DC}" presName="hierChild2" presStyleCnt="0"/>
      <dgm:spPr/>
    </dgm:pt>
    <dgm:pt modelId="{BB3330AF-7B01-404A-BBEF-7C2B7A08D70E}" type="pres">
      <dgm:prSet presAssocID="{1120B429-8B21-4C32-96FC-CA7126A1D666}" presName="Name64" presStyleLbl="parChTrans1D2" presStyleIdx="0" presStyleCnt="5"/>
      <dgm:spPr/>
    </dgm:pt>
    <dgm:pt modelId="{E888FDB6-1133-4423-B257-64445D243AA1}" type="pres">
      <dgm:prSet presAssocID="{0A781584-36E3-4257-BD07-66C88491379E}" presName="hierRoot2" presStyleCnt="0">
        <dgm:presLayoutVars>
          <dgm:hierBranch val="init"/>
        </dgm:presLayoutVars>
      </dgm:prSet>
      <dgm:spPr/>
    </dgm:pt>
    <dgm:pt modelId="{2171414F-591C-4FA8-9E20-88074968485E}" type="pres">
      <dgm:prSet presAssocID="{0A781584-36E3-4257-BD07-66C88491379E}" presName="rootComposite" presStyleCnt="0"/>
      <dgm:spPr/>
    </dgm:pt>
    <dgm:pt modelId="{97E93DD8-4FBB-4964-B991-4EB723E8B6EA}" type="pres">
      <dgm:prSet presAssocID="{0A781584-36E3-4257-BD07-66C88491379E}" presName="rootText" presStyleLbl="node2" presStyleIdx="0" presStyleCnt="1">
        <dgm:presLayoutVars>
          <dgm:chPref val="3"/>
        </dgm:presLayoutVars>
      </dgm:prSet>
      <dgm:spPr/>
    </dgm:pt>
    <dgm:pt modelId="{FDF1B93F-263B-4B48-B169-E6757AED7646}" type="pres">
      <dgm:prSet presAssocID="{0A781584-36E3-4257-BD07-66C88491379E}" presName="rootConnector" presStyleLbl="node2" presStyleIdx="0" presStyleCnt="1"/>
      <dgm:spPr/>
    </dgm:pt>
    <dgm:pt modelId="{BD668453-03F8-4B51-8935-0711D9EE81F7}" type="pres">
      <dgm:prSet presAssocID="{0A781584-36E3-4257-BD07-66C88491379E}" presName="hierChild4" presStyleCnt="0"/>
      <dgm:spPr/>
    </dgm:pt>
    <dgm:pt modelId="{E021EEE0-4D09-4CD0-A984-3268C406C1CD}" type="pres">
      <dgm:prSet presAssocID="{CD18FC3D-61E6-4E08-8CAF-53F5140088CB}" presName="Name64" presStyleLbl="parChTrans1D3" presStyleIdx="0" presStyleCnt="8"/>
      <dgm:spPr/>
    </dgm:pt>
    <dgm:pt modelId="{72799F6C-5023-4661-AEF3-FBED9A524F3F}" type="pres">
      <dgm:prSet presAssocID="{04DFF323-7893-4805-BF53-A9D300828DCD}" presName="hierRoot2" presStyleCnt="0">
        <dgm:presLayoutVars>
          <dgm:hierBranch val="init"/>
        </dgm:presLayoutVars>
      </dgm:prSet>
      <dgm:spPr/>
    </dgm:pt>
    <dgm:pt modelId="{BD7F28FD-8F0D-4A5E-8B65-24281C2B92EF}" type="pres">
      <dgm:prSet presAssocID="{04DFF323-7893-4805-BF53-A9D300828DCD}" presName="rootComposite" presStyleCnt="0"/>
      <dgm:spPr/>
    </dgm:pt>
    <dgm:pt modelId="{AB3F19D9-399C-43C4-95F3-0AB2AB786CDC}" type="pres">
      <dgm:prSet presAssocID="{04DFF323-7893-4805-BF53-A9D300828DCD}" presName="rootText" presStyleLbl="node3" presStyleIdx="0" presStyleCnt="8">
        <dgm:presLayoutVars>
          <dgm:chPref val="3"/>
        </dgm:presLayoutVars>
      </dgm:prSet>
      <dgm:spPr/>
    </dgm:pt>
    <dgm:pt modelId="{389ED37D-47AC-42E6-B89D-BA32A6850446}" type="pres">
      <dgm:prSet presAssocID="{04DFF323-7893-4805-BF53-A9D300828DCD}" presName="rootConnector" presStyleLbl="node3" presStyleIdx="0" presStyleCnt="8"/>
      <dgm:spPr/>
    </dgm:pt>
    <dgm:pt modelId="{F830C69A-EF20-450F-A687-8F1AC5151537}" type="pres">
      <dgm:prSet presAssocID="{04DFF323-7893-4805-BF53-A9D300828DCD}" presName="hierChild4" presStyleCnt="0"/>
      <dgm:spPr/>
    </dgm:pt>
    <dgm:pt modelId="{232D8705-680A-4B88-B691-0E9649369FDE}" type="pres">
      <dgm:prSet presAssocID="{04DFF323-7893-4805-BF53-A9D300828DCD}" presName="hierChild5" presStyleCnt="0"/>
      <dgm:spPr/>
    </dgm:pt>
    <dgm:pt modelId="{A14F38CC-9A05-4B3C-80D4-1318B13F7235}" type="pres">
      <dgm:prSet presAssocID="{1632B05C-398E-4FE6-9BCC-6766A5CDC2BD}" presName="Name64" presStyleLbl="parChTrans1D3" presStyleIdx="1" presStyleCnt="8"/>
      <dgm:spPr/>
    </dgm:pt>
    <dgm:pt modelId="{498F2CE5-6E6F-481B-9203-8932AFC3B1B0}" type="pres">
      <dgm:prSet presAssocID="{7BEE7FDD-EC34-4DE6-B6AA-ACF4DDFC89FA}" presName="hierRoot2" presStyleCnt="0">
        <dgm:presLayoutVars>
          <dgm:hierBranch val="init"/>
        </dgm:presLayoutVars>
      </dgm:prSet>
      <dgm:spPr/>
    </dgm:pt>
    <dgm:pt modelId="{BFDC6A3D-DBA7-48C7-AF6D-55C5BE60BB87}" type="pres">
      <dgm:prSet presAssocID="{7BEE7FDD-EC34-4DE6-B6AA-ACF4DDFC89FA}" presName="rootComposite" presStyleCnt="0"/>
      <dgm:spPr/>
    </dgm:pt>
    <dgm:pt modelId="{7319F960-793F-430B-A35A-899EAE095E6E}" type="pres">
      <dgm:prSet presAssocID="{7BEE7FDD-EC34-4DE6-B6AA-ACF4DDFC89FA}" presName="rootText" presStyleLbl="node3" presStyleIdx="1" presStyleCnt="8">
        <dgm:presLayoutVars>
          <dgm:chPref val="3"/>
        </dgm:presLayoutVars>
      </dgm:prSet>
      <dgm:spPr/>
    </dgm:pt>
    <dgm:pt modelId="{4E01787D-CC55-46A8-91C8-FAC19EC3483C}" type="pres">
      <dgm:prSet presAssocID="{7BEE7FDD-EC34-4DE6-B6AA-ACF4DDFC89FA}" presName="rootConnector" presStyleLbl="node3" presStyleIdx="1" presStyleCnt="8"/>
      <dgm:spPr/>
    </dgm:pt>
    <dgm:pt modelId="{86178477-0503-4E86-B700-398E3E981579}" type="pres">
      <dgm:prSet presAssocID="{7BEE7FDD-EC34-4DE6-B6AA-ACF4DDFC89FA}" presName="hierChild4" presStyleCnt="0"/>
      <dgm:spPr/>
    </dgm:pt>
    <dgm:pt modelId="{9D61C8F2-2ABC-458C-A713-FDF2E8658B24}" type="pres">
      <dgm:prSet presAssocID="{7BEE7FDD-EC34-4DE6-B6AA-ACF4DDFC89FA}" presName="hierChild5" presStyleCnt="0"/>
      <dgm:spPr/>
    </dgm:pt>
    <dgm:pt modelId="{A1F4E5A2-31D7-48E9-AE6D-73BE000F5649}" type="pres">
      <dgm:prSet presAssocID="{1A6C8CDA-D90A-4522-AA4A-3BA7035164CB}" presName="Name64" presStyleLbl="parChTrans1D3" presStyleIdx="2" presStyleCnt="8"/>
      <dgm:spPr/>
    </dgm:pt>
    <dgm:pt modelId="{372686A6-F9F1-49D3-826B-72F49BDA50CB}" type="pres">
      <dgm:prSet presAssocID="{7D74083A-ED19-45F7-A32C-DBFE11C3C98B}" presName="hierRoot2" presStyleCnt="0">
        <dgm:presLayoutVars>
          <dgm:hierBranch val="init"/>
        </dgm:presLayoutVars>
      </dgm:prSet>
      <dgm:spPr/>
    </dgm:pt>
    <dgm:pt modelId="{F481DF6D-FBA1-4700-9FFD-396A81889DDC}" type="pres">
      <dgm:prSet presAssocID="{7D74083A-ED19-45F7-A32C-DBFE11C3C98B}" presName="rootComposite" presStyleCnt="0"/>
      <dgm:spPr/>
    </dgm:pt>
    <dgm:pt modelId="{60737C9C-27CE-4FB9-984D-A304AB65B3E8}" type="pres">
      <dgm:prSet presAssocID="{7D74083A-ED19-45F7-A32C-DBFE11C3C98B}" presName="rootText" presStyleLbl="node3" presStyleIdx="2" presStyleCnt="8">
        <dgm:presLayoutVars>
          <dgm:chPref val="3"/>
        </dgm:presLayoutVars>
      </dgm:prSet>
      <dgm:spPr/>
    </dgm:pt>
    <dgm:pt modelId="{AFC37863-C0AE-42D5-B786-A76CCF69D3B7}" type="pres">
      <dgm:prSet presAssocID="{7D74083A-ED19-45F7-A32C-DBFE11C3C98B}" presName="rootConnector" presStyleLbl="node3" presStyleIdx="2" presStyleCnt="8"/>
      <dgm:spPr/>
    </dgm:pt>
    <dgm:pt modelId="{E27B5225-5DAE-4DDB-A703-2D0108E1203A}" type="pres">
      <dgm:prSet presAssocID="{7D74083A-ED19-45F7-A32C-DBFE11C3C98B}" presName="hierChild4" presStyleCnt="0"/>
      <dgm:spPr/>
    </dgm:pt>
    <dgm:pt modelId="{B07F6308-F746-42FB-BCB6-5454191B71B0}" type="pres">
      <dgm:prSet presAssocID="{7D74083A-ED19-45F7-A32C-DBFE11C3C98B}" presName="hierChild5" presStyleCnt="0"/>
      <dgm:spPr/>
    </dgm:pt>
    <dgm:pt modelId="{D1EE4AFB-62B6-48A9-8E36-65D1175126DC}" type="pres">
      <dgm:prSet presAssocID="{D7B0CDA8-7F5E-4BC5-AB5F-EA0CCC935CB5}" presName="Name64" presStyleLbl="parChTrans1D3" presStyleIdx="3" presStyleCnt="8"/>
      <dgm:spPr/>
    </dgm:pt>
    <dgm:pt modelId="{B641E4B7-7711-475F-AF1F-BE04897D0EB1}" type="pres">
      <dgm:prSet presAssocID="{B434147F-276C-4086-8399-C22285CFF07B}" presName="hierRoot2" presStyleCnt="0">
        <dgm:presLayoutVars>
          <dgm:hierBranch val="init"/>
        </dgm:presLayoutVars>
      </dgm:prSet>
      <dgm:spPr/>
    </dgm:pt>
    <dgm:pt modelId="{14FABF4F-FB89-4E1E-926B-49BF7FCDF7DE}" type="pres">
      <dgm:prSet presAssocID="{B434147F-276C-4086-8399-C22285CFF07B}" presName="rootComposite" presStyleCnt="0"/>
      <dgm:spPr/>
    </dgm:pt>
    <dgm:pt modelId="{C550AA2B-ECD6-4756-950C-ECEADB2AC82A}" type="pres">
      <dgm:prSet presAssocID="{B434147F-276C-4086-8399-C22285CFF07B}" presName="rootText" presStyleLbl="node3" presStyleIdx="3" presStyleCnt="8">
        <dgm:presLayoutVars>
          <dgm:chPref val="3"/>
        </dgm:presLayoutVars>
      </dgm:prSet>
      <dgm:spPr/>
    </dgm:pt>
    <dgm:pt modelId="{68C8779D-AA37-4ADA-8423-A765D426D384}" type="pres">
      <dgm:prSet presAssocID="{B434147F-276C-4086-8399-C22285CFF07B}" presName="rootConnector" presStyleLbl="node3" presStyleIdx="3" presStyleCnt="8"/>
      <dgm:spPr/>
    </dgm:pt>
    <dgm:pt modelId="{9DC45EF5-89E5-444E-B0CD-66EB9F64C222}" type="pres">
      <dgm:prSet presAssocID="{B434147F-276C-4086-8399-C22285CFF07B}" presName="hierChild4" presStyleCnt="0"/>
      <dgm:spPr/>
    </dgm:pt>
    <dgm:pt modelId="{92CE099B-732E-4C21-983F-BA7654910EE4}" type="pres">
      <dgm:prSet presAssocID="{B434147F-276C-4086-8399-C22285CFF07B}" presName="hierChild5" presStyleCnt="0"/>
      <dgm:spPr/>
    </dgm:pt>
    <dgm:pt modelId="{E8E05835-8554-4350-9D7A-28967A08D21A}" type="pres">
      <dgm:prSet presAssocID="{B30439BF-BB50-4D11-86A5-35175E9BEA3E}" presName="Name64" presStyleLbl="parChTrans1D3" presStyleIdx="4" presStyleCnt="8"/>
      <dgm:spPr/>
    </dgm:pt>
    <dgm:pt modelId="{4621813B-9B34-4539-8065-FB6709316B2D}" type="pres">
      <dgm:prSet presAssocID="{A0150C65-9E4B-4DD3-BB59-3359B166B467}" presName="hierRoot2" presStyleCnt="0">
        <dgm:presLayoutVars>
          <dgm:hierBranch val="init"/>
        </dgm:presLayoutVars>
      </dgm:prSet>
      <dgm:spPr/>
    </dgm:pt>
    <dgm:pt modelId="{3A88E928-D9FA-468A-806B-34F9403BFBDD}" type="pres">
      <dgm:prSet presAssocID="{A0150C65-9E4B-4DD3-BB59-3359B166B467}" presName="rootComposite" presStyleCnt="0"/>
      <dgm:spPr/>
    </dgm:pt>
    <dgm:pt modelId="{170B31BF-90A1-4C6A-BC30-DE0461E8031F}" type="pres">
      <dgm:prSet presAssocID="{A0150C65-9E4B-4DD3-BB59-3359B166B467}" presName="rootText" presStyleLbl="node3" presStyleIdx="4" presStyleCnt="8">
        <dgm:presLayoutVars>
          <dgm:chPref val="3"/>
        </dgm:presLayoutVars>
      </dgm:prSet>
      <dgm:spPr/>
    </dgm:pt>
    <dgm:pt modelId="{14B22A35-E85F-4BC3-A926-0485CE15A9DE}" type="pres">
      <dgm:prSet presAssocID="{A0150C65-9E4B-4DD3-BB59-3359B166B467}" presName="rootConnector" presStyleLbl="node3" presStyleIdx="4" presStyleCnt="8"/>
      <dgm:spPr/>
    </dgm:pt>
    <dgm:pt modelId="{8339DCC4-877E-434F-9BFD-24D40260C6DF}" type="pres">
      <dgm:prSet presAssocID="{A0150C65-9E4B-4DD3-BB59-3359B166B467}" presName="hierChild4" presStyleCnt="0"/>
      <dgm:spPr/>
    </dgm:pt>
    <dgm:pt modelId="{CAEC5EB6-A3AD-4893-8026-E94D58685732}" type="pres">
      <dgm:prSet presAssocID="{A0150C65-9E4B-4DD3-BB59-3359B166B467}" presName="hierChild5" presStyleCnt="0"/>
      <dgm:spPr/>
    </dgm:pt>
    <dgm:pt modelId="{AC5514C6-845E-4DD9-A8D0-AB642A4471BA}" type="pres">
      <dgm:prSet presAssocID="{3526D9FF-8366-4027-9B8A-697F1224B886}" presName="Name64" presStyleLbl="parChTrans1D3" presStyleIdx="5" presStyleCnt="8"/>
      <dgm:spPr/>
    </dgm:pt>
    <dgm:pt modelId="{53ECF5BE-A619-4187-8ABC-BA862560C9D9}" type="pres">
      <dgm:prSet presAssocID="{919B8355-9A39-4C53-B883-1BBBF6C0C24D}" presName="hierRoot2" presStyleCnt="0">
        <dgm:presLayoutVars>
          <dgm:hierBranch val="init"/>
        </dgm:presLayoutVars>
      </dgm:prSet>
      <dgm:spPr/>
    </dgm:pt>
    <dgm:pt modelId="{833C627F-9559-41E5-AD57-B52F55C7FB71}" type="pres">
      <dgm:prSet presAssocID="{919B8355-9A39-4C53-B883-1BBBF6C0C24D}" presName="rootComposite" presStyleCnt="0"/>
      <dgm:spPr/>
    </dgm:pt>
    <dgm:pt modelId="{F286A6C2-511A-4C2D-A3B2-F212C9C5839C}" type="pres">
      <dgm:prSet presAssocID="{919B8355-9A39-4C53-B883-1BBBF6C0C24D}" presName="rootText" presStyleLbl="node3" presStyleIdx="5" presStyleCnt="8">
        <dgm:presLayoutVars>
          <dgm:chPref val="3"/>
        </dgm:presLayoutVars>
      </dgm:prSet>
      <dgm:spPr/>
    </dgm:pt>
    <dgm:pt modelId="{0A9C7974-76AB-40AB-A3FC-31A59BFC979C}" type="pres">
      <dgm:prSet presAssocID="{919B8355-9A39-4C53-B883-1BBBF6C0C24D}" presName="rootConnector" presStyleLbl="node3" presStyleIdx="5" presStyleCnt="8"/>
      <dgm:spPr/>
    </dgm:pt>
    <dgm:pt modelId="{B35EAC7E-5475-43E3-BD38-713C8371D8B9}" type="pres">
      <dgm:prSet presAssocID="{919B8355-9A39-4C53-B883-1BBBF6C0C24D}" presName="hierChild4" presStyleCnt="0"/>
      <dgm:spPr/>
    </dgm:pt>
    <dgm:pt modelId="{8A8CAFB8-4B14-4EAA-BAD0-ECE714003DD3}" type="pres">
      <dgm:prSet presAssocID="{919B8355-9A39-4C53-B883-1BBBF6C0C24D}" presName="hierChild5" presStyleCnt="0"/>
      <dgm:spPr/>
    </dgm:pt>
    <dgm:pt modelId="{E50B9541-53B3-4FFE-A429-383125CA28CF}" type="pres">
      <dgm:prSet presAssocID="{2EECA3F1-B372-4E79-A670-72B31A028086}" presName="Name64" presStyleLbl="parChTrans1D3" presStyleIdx="6" presStyleCnt="8"/>
      <dgm:spPr/>
    </dgm:pt>
    <dgm:pt modelId="{81A7155C-D84F-4F0C-970E-F2B35BE20E33}" type="pres">
      <dgm:prSet presAssocID="{A864B9DE-E8B4-4712-8921-88D2BD724691}" presName="hierRoot2" presStyleCnt="0">
        <dgm:presLayoutVars>
          <dgm:hierBranch val="init"/>
        </dgm:presLayoutVars>
      </dgm:prSet>
      <dgm:spPr/>
    </dgm:pt>
    <dgm:pt modelId="{92BAD1A4-BC91-4053-9F67-87DC8A397236}" type="pres">
      <dgm:prSet presAssocID="{A864B9DE-E8B4-4712-8921-88D2BD724691}" presName="rootComposite" presStyleCnt="0"/>
      <dgm:spPr/>
    </dgm:pt>
    <dgm:pt modelId="{0B8CD992-39F1-440B-851C-ACEECA8CDA3A}" type="pres">
      <dgm:prSet presAssocID="{A864B9DE-E8B4-4712-8921-88D2BD724691}" presName="rootText" presStyleLbl="node3" presStyleIdx="6" presStyleCnt="8">
        <dgm:presLayoutVars>
          <dgm:chPref val="3"/>
        </dgm:presLayoutVars>
      </dgm:prSet>
      <dgm:spPr/>
    </dgm:pt>
    <dgm:pt modelId="{6F179D8A-05F7-4BF8-A701-06AD8A331DBA}" type="pres">
      <dgm:prSet presAssocID="{A864B9DE-E8B4-4712-8921-88D2BD724691}" presName="rootConnector" presStyleLbl="node3" presStyleIdx="6" presStyleCnt="8"/>
      <dgm:spPr/>
    </dgm:pt>
    <dgm:pt modelId="{4AE092F6-55A5-4DCF-A4A3-4130DBF8815B}" type="pres">
      <dgm:prSet presAssocID="{A864B9DE-E8B4-4712-8921-88D2BD724691}" presName="hierChild4" presStyleCnt="0"/>
      <dgm:spPr/>
    </dgm:pt>
    <dgm:pt modelId="{9160F01C-7194-4D3C-BA28-2F5F3E6B041A}" type="pres">
      <dgm:prSet presAssocID="{A864B9DE-E8B4-4712-8921-88D2BD724691}" presName="hierChild5" presStyleCnt="0"/>
      <dgm:spPr/>
    </dgm:pt>
    <dgm:pt modelId="{5F87081A-7155-4CD7-96BE-0C5B9F41A54A}" type="pres">
      <dgm:prSet presAssocID="{7F16A6F5-6046-4373-8278-9943A17DC8AD}" presName="Name64" presStyleLbl="parChTrans1D3" presStyleIdx="7" presStyleCnt="8"/>
      <dgm:spPr/>
    </dgm:pt>
    <dgm:pt modelId="{041B1999-31DD-4231-ACDE-47A4299CA8B5}" type="pres">
      <dgm:prSet presAssocID="{5B092434-A39C-489B-B158-39CF2D994C51}" presName="hierRoot2" presStyleCnt="0">
        <dgm:presLayoutVars>
          <dgm:hierBranch val="init"/>
        </dgm:presLayoutVars>
      </dgm:prSet>
      <dgm:spPr/>
    </dgm:pt>
    <dgm:pt modelId="{79AF33D1-FEC4-455D-9F5B-E278DF08481F}" type="pres">
      <dgm:prSet presAssocID="{5B092434-A39C-489B-B158-39CF2D994C51}" presName="rootComposite" presStyleCnt="0"/>
      <dgm:spPr/>
    </dgm:pt>
    <dgm:pt modelId="{0878D4DE-6942-442E-A719-AF3A1B23EE99}" type="pres">
      <dgm:prSet presAssocID="{5B092434-A39C-489B-B158-39CF2D994C51}" presName="rootText" presStyleLbl="node3" presStyleIdx="7" presStyleCnt="8">
        <dgm:presLayoutVars>
          <dgm:chPref val="3"/>
        </dgm:presLayoutVars>
      </dgm:prSet>
      <dgm:spPr/>
    </dgm:pt>
    <dgm:pt modelId="{ECC278A1-8860-4921-9353-C5550A8F1577}" type="pres">
      <dgm:prSet presAssocID="{5B092434-A39C-489B-B158-39CF2D994C51}" presName="rootConnector" presStyleLbl="node3" presStyleIdx="7" presStyleCnt="8"/>
      <dgm:spPr/>
    </dgm:pt>
    <dgm:pt modelId="{FFAA7A87-802C-44C9-B270-B410D9609F84}" type="pres">
      <dgm:prSet presAssocID="{5B092434-A39C-489B-B158-39CF2D994C51}" presName="hierChild4" presStyleCnt="0"/>
      <dgm:spPr/>
    </dgm:pt>
    <dgm:pt modelId="{F7311252-9EB6-4EF1-80EC-B9E1494E2F3B}" type="pres">
      <dgm:prSet presAssocID="{5B092434-A39C-489B-B158-39CF2D994C51}" presName="hierChild5" presStyleCnt="0"/>
      <dgm:spPr/>
    </dgm:pt>
    <dgm:pt modelId="{D2AF3C91-8A3A-4CAA-A8D4-A9F513F44105}" type="pres">
      <dgm:prSet presAssocID="{0A781584-36E3-4257-BD07-66C88491379E}" presName="hierChild5" presStyleCnt="0"/>
      <dgm:spPr/>
    </dgm:pt>
    <dgm:pt modelId="{BCFCE3FF-5AFD-4FBD-B908-12C9AC9EC03C}" type="pres">
      <dgm:prSet presAssocID="{6545C15D-BA35-44AB-ACE1-EA90C3B944DC}" presName="hierChild3" presStyleCnt="0"/>
      <dgm:spPr/>
    </dgm:pt>
    <dgm:pt modelId="{5F31B455-2512-4B7E-9968-215E332E7812}" type="pres">
      <dgm:prSet presAssocID="{2C3576BE-9BB1-4224-8DE6-E4E4815B14F6}" presName="Name115" presStyleLbl="parChTrans1D2" presStyleIdx="1" presStyleCnt="5"/>
      <dgm:spPr/>
    </dgm:pt>
    <dgm:pt modelId="{4FC32FB5-982B-4174-BC07-3910ECFB53BE}" type="pres">
      <dgm:prSet presAssocID="{43E46CC2-F45F-4A6D-9242-B747F2B4F084}" presName="hierRoot3" presStyleCnt="0">
        <dgm:presLayoutVars>
          <dgm:hierBranch val="init"/>
        </dgm:presLayoutVars>
      </dgm:prSet>
      <dgm:spPr/>
    </dgm:pt>
    <dgm:pt modelId="{FFE6D0D9-BAF0-4FD1-98A8-7BFB79FF18A7}" type="pres">
      <dgm:prSet presAssocID="{43E46CC2-F45F-4A6D-9242-B747F2B4F084}" presName="rootComposite3" presStyleCnt="0"/>
      <dgm:spPr/>
    </dgm:pt>
    <dgm:pt modelId="{910A7AD5-C8B1-4DC9-A572-458A57B89472}" type="pres">
      <dgm:prSet presAssocID="{43E46CC2-F45F-4A6D-9242-B747F2B4F084}" presName="rootText3" presStyleLbl="asst1" presStyleIdx="0" presStyleCnt="4">
        <dgm:presLayoutVars>
          <dgm:chPref val="3"/>
        </dgm:presLayoutVars>
      </dgm:prSet>
      <dgm:spPr/>
    </dgm:pt>
    <dgm:pt modelId="{3CE56406-C578-4581-AE46-DA751F2304B4}" type="pres">
      <dgm:prSet presAssocID="{43E46CC2-F45F-4A6D-9242-B747F2B4F084}" presName="rootConnector3" presStyleLbl="asst1" presStyleIdx="0" presStyleCnt="4"/>
      <dgm:spPr/>
    </dgm:pt>
    <dgm:pt modelId="{9699FFE7-0244-4A20-A1ED-E5248BA8F989}" type="pres">
      <dgm:prSet presAssocID="{43E46CC2-F45F-4A6D-9242-B747F2B4F084}" presName="hierChild6" presStyleCnt="0"/>
      <dgm:spPr/>
    </dgm:pt>
    <dgm:pt modelId="{5CF60795-5FE8-4656-9A91-CE674DDBB512}" type="pres">
      <dgm:prSet presAssocID="{43E46CC2-F45F-4A6D-9242-B747F2B4F084}" presName="hierChild7" presStyleCnt="0"/>
      <dgm:spPr/>
    </dgm:pt>
    <dgm:pt modelId="{8AE28396-B0C3-45D4-BAC7-0CB684409902}" type="pres">
      <dgm:prSet presAssocID="{8B17F7FC-123A-42D5-9C70-EAA12BDC106D}" presName="Name115" presStyleLbl="parChTrans1D2" presStyleIdx="2" presStyleCnt="5"/>
      <dgm:spPr/>
    </dgm:pt>
    <dgm:pt modelId="{11CEEDEE-11D2-4DF1-81FC-1FF310BEDFD8}" type="pres">
      <dgm:prSet presAssocID="{95F76601-B9E0-4FC2-9018-E8B6D34B657E}" presName="hierRoot3" presStyleCnt="0">
        <dgm:presLayoutVars>
          <dgm:hierBranch val="init"/>
        </dgm:presLayoutVars>
      </dgm:prSet>
      <dgm:spPr/>
    </dgm:pt>
    <dgm:pt modelId="{961DF305-512C-4FD4-B371-3AABCB97B631}" type="pres">
      <dgm:prSet presAssocID="{95F76601-B9E0-4FC2-9018-E8B6D34B657E}" presName="rootComposite3" presStyleCnt="0"/>
      <dgm:spPr/>
    </dgm:pt>
    <dgm:pt modelId="{7B4A6D7A-BD63-45B0-97C1-F6425D6221F3}" type="pres">
      <dgm:prSet presAssocID="{95F76601-B9E0-4FC2-9018-E8B6D34B657E}" presName="rootText3" presStyleLbl="asst1" presStyleIdx="1" presStyleCnt="4">
        <dgm:presLayoutVars>
          <dgm:chPref val="3"/>
        </dgm:presLayoutVars>
      </dgm:prSet>
      <dgm:spPr/>
    </dgm:pt>
    <dgm:pt modelId="{3D46A97D-54E0-4573-9133-4F03B68C215B}" type="pres">
      <dgm:prSet presAssocID="{95F76601-B9E0-4FC2-9018-E8B6D34B657E}" presName="rootConnector3" presStyleLbl="asst1" presStyleIdx="1" presStyleCnt="4"/>
      <dgm:spPr/>
    </dgm:pt>
    <dgm:pt modelId="{12EB1329-BC1E-4DA9-B38B-8F5F917D3C24}" type="pres">
      <dgm:prSet presAssocID="{95F76601-B9E0-4FC2-9018-E8B6D34B657E}" presName="hierChild6" presStyleCnt="0"/>
      <dgm:spPr/>
    </dgm:pt>
    <dgm:pt modelId="{C1B22F60-05EE-4F0E-8103-FBA60E5DDD15}" type="pres">
      <dgm:prSet presAssocID="{95F76601-B9E0-4FC2-9018-E8B6D34B657E}" presName="hierChild7" presStyleCnt="0"/>
      <dgm:spPr/>
    </dgm:pt>
    <dgm:pt modelId="{7024E69F-CE47-4A03-BD34-96F80A98511E}" type="pres">
      <dgm:prSet presAssocID="{2FDAD07E-8F61-4D8C-93D0-E20C3DADC4AF}" presName="Name115" presStyleLbl="parChTrans1D2" presStyleIdx="3" presStyleCnt="5"/>
      <dgm:spPr/>
    </dgm:pt>
    <dgm:pt modelId="{DB2AF096-56FA-40BC-8B5C-36D7F371A727}" type="pres">
      <dgm:prSet presAssocID="{488F4D8F-367E-4DC7-A352-682EB45971BB}" presName="hierRoot3" presStyleCnt="0">
        <dgm:presLayoutVars>
          <dgm:hierBranch val="init"/>
        </dgm:presLayoutVars>
      </dgm:prSet>
      <dgm:spPr/>
    </dgm:pt>
    <dgm:pt modelId="{9DFA72F7-1572-4D59-A3D3-251DA525A92F}" type="pres">
      <dgm:prSet presAssocID="{488F4D8F-367E-4DC7-A352-682EB45971BB}" presName="rootComposite3" presStyleCnt="0"/>
      <dgm:spPr/>
    </dgm:pt>
    <dgm:pt modelId="{9807939F-949D-4797-AB39-07E2E2EFF4BB}" type="pres">
      <dgm:prSet presAssocID="{488F4D8F-367E-4DC7-A352-682EB45971BB}" presName="rootText3" presStyleLbl="asst1" presStyleIdx="2" presStyleCnt="4">
        <dgm:presLayoutVars>
          <dgm:chPref val="3"/>
        </dgm:presLayoutVars>
      </dgm:prSet>
      <dgm:spPr/>
    </dgm:pt>
    <dgm:pt modelId="{30DDA41B-1E4B-4D56-84CF-E091AE243AFC}" type="pres">
      <dgm:prSet presAssocID="{488F4D8F-367E-4DC7-A352-682EB45971BB}" presName="rootConnector3" presStyleLbl="asst1" presStyleIdx="2" presStyleCnt="4"/>
      <dgm:spPr/>
    </dgm:pt>
    <dgm:pt modelId="{9D124909-9518-43D4-B1A9-54FDB6A4557C}" type="pres">
      <dgm:prSet presAssocID="{488F4D8F-367E-4DC7-A352-682EB45971BB}" presName="hierChild6" presStyleCnt="0"/>
      <dgm:spPr/>
    </dgm:pt>
    <dgm:pt modelId="{6ACE6CE7-778E-47CC-8D16-6EE4AD9508D7}" type="pres">
      <dgm:prSet presAssocID="{488F4D8F-367E-4DC7-A352-682EB45971BB}" presName="hierChild7" presStyleCnt="0"/>
      <dgm:spPr/>
    </dgm:pt>
    <dgm:pt modelId="{3A75735D-CFB0-4568-A53C-A453C14A1AEB}" type="pres">
      <dgm:prSet presAssocID="{CBDFF283-33BB-472C-91C7-1CD4992F640C}" presName="Name115" presStyleLbl="parChTrans1D2" presStyleIdx="4" presStyleCnt="5"/>
      <dgm:spPr/>
    </dgm:pt>
    <dgm:pt modelId="{99A3944A-52A2-41FF-B8AC-82ADA5A548A2}" type="pres">
      <dgm:prSet presAssocID="{50BE9829-5B04-4692-A70A-7B6CAA006676}" presName="hierRoot3" presStyleCnt="0">
        <dgm:presLayoutVars>
          <dgm:hierBranch val="init"/>
        </dgm:presLayoutVars>
      </dgm:prSet>
      <dgm:spPr/>
    </dgm:pt>
    <dgm:pt modelId="{7BD28679-8B70-4433-801C-8CB801C7B4BD}" type="pres">
      <dgm:prSet presAssocID="{50BE9829-5B04-4692-A70A-7B6CAA006676}" presName="rootComposite3" presStyleCnt="0"/>
      <dgm:spPr/>
    </dgm:pt>
    <dgm:pt modelId="{CB890EFA-C144-4D5E-820E-3B49AD81DAFF}" type="pres">
      <dgm:prSet presAssocID="{50BE9829-5B04-4692-A70A-7B6CAA006676}" presName="rootText3" presStyleLbl="asst1" presStyleIdx="3" presStyleCnt="4">
        <dgm:presLayoutVars>
          <dgm:chPref val="3"/>
        </dgm:presLayoutVars>
      </dgm:prSet>
      <dgm:spPr/>
    </dgm:pt>
    <dgm:pt modelId="{19CE7072-6511-45D4-B0C1-3AE39F3B080F}" type="pres">
      <dgm:prSet presAssocID="{50BE9829-5B04-4692-A70A-7B6CAA006676}" presName="rootConnector3" presStyleLbl="asst1" presStyleIdx="3" presStyleCnt="4"/>
      <dgm:spPr/>
    </dgm:pt>
    <dgm:pt modelId="{D77FB6C4-C1F7-4845-9455-485578B3361C}" type="pres">
      <dgm:prSet presAssocID="{50BE9829-5B04-4692-A70A-7B6CAA006676}" presName="hierChild6" presStyleCnt="0"/>
      <dgm:spPr/>
    </dgm:pt>
    <dgm:pt modelId="{9EFB897A-D878-4F3D-8186-F15382A613D0}" type="pres">
      <dgm:prSet presAssocID="{50BE9829-5B04-4692-A70A-7B6CAA006676}" presName="hierChild7" presStyleCnt="0"/>
      <dgm:spPr/>
    </dgm:pt>
  </dgm:ptLst>
  <dgm:cxnLst>
    <dgm:cxn modelId="{F2F02601-FCC0-4E63-AA9C-A47CF0F53FF6}" type="presOf" srcId="{CD18FC3D-61E6-4E08-8CAF-53F5140088CB}" destId="{E021EEE0-4D09-4CD0-A984-3268C406C1CD}" srcOrd="0" destOrd="0" presId="urn:microsoft.com/office/officeart/2009/3/layout/HorizontalOrganizationChart"/>
    <dgm:cxn modelId="{E9215401-3E29-4D71-965B-CA2FFEF46F87}" type="presOf" srcId="{7D74083A-ED19-45F7-A32C-DBFE11C3C98B}" destId="{60737C9C-27CE-4FB9-984D-A304AB65B3E8}" srcOrd="0" destOrd="0" presId="urn:microsoft.com/office/officeart/2009/3/layout/HorizontalOrganizationChart"/>
    <dgm:cxn modelId="{71797002-212D-416C-B26B-D7F823516782}" type="presOf" srcId="{E97D25CD-C3AC-4006-A48F-3516DA77086D}" destId="{21AFC32A-8052-49F2-8A28-34D0A1E4227C}" srcOrd="0" destOrd="0" presId="urn:microsoft.com/office/officeart/2009/3/layout/HorizontalOrganizationChart"/>
    <dgm:cxn modelId="{26E3A402-782E-40CD-980A-BB86DDC8163B}" type="presOf" srcId="{B434147F-276C-4086-8399-C22285CFF07B}" destId="{C550AA2B-ECD6-4756-950C-ECEADB2AC82A}" srcOrd="0" destOrd="0" presId="urn:microsoft.com/office/officeart/2009/3/layout/HorizontalOrganizationChart"/>
    <dgm:cxn modelId="{8E6D200C-10C9-481C-AB8B-ED0B1BE1E961}" type="presOf" srcId="{1632B05C-398E-4FE6-9BCC-6766A5CDC2BD}" destId="{A14F38CC-9A05-4B3C-80D4-1318B13F7235}" srcOrd="0" destOrd="0" presId="urn:microsoft.com/office/officeart/2009/3/layout/HorizontalOrganizationChart"/>
    <dgm:cxn modelId="{56540D0E-7EAE-4DBE-8CE8-5725E392E401}" type="presOf" srcId="{50BE9829-5B04-4692-A70A-7B6CAA006676}" destId="{19CE7072-6511-45D4-B0C1-3AE39F3B080F}" srcOrd="1" destOrd="0" presId="urn:microsoft.com/office/officeart/2009/3/layout/HorizontalOrganizationChart"/>
    <dgm:cxn modelId="{CA370E19-F0BD-493C-80C6-1DD23185C376}" srcId="{E97D25CD-C3AC-4006-A48F-3516DA77086D}" destId="{6545C15D-BA35-44AB-ACE1-EA90C3B944DC}" srcOrd="0" destOrd="0" parTransId="{D3D302E8-2C82-4F35-879D-7197605BFE20}" sibTransId="{918025AE-685E-41DB-98B2-9C2394154A85}"/>
    <dgm:cxn modelId="{900FC01C-B693-428F-8313-002D44F2CDD0}" type="presOf" srcId="{1120B429-8B21-4C32-96FC-CA7126A1D666}" destId="{BB3330AF-7B01-404A-BBEF-7C2B7A08D70E}" srcOrd="0" destOrd="0" presId="urn:microsoft.com/office/officeart/2009/3/layout/HorizontalOrganizationChart"/>
    <dgm:cxn modelId="{264C101F-80A1-4F8F-9D80-748647E89324}" type="presOf" srcId="{2FDAD07E-8F61-4D8C-93D0-E20C3DADC4AF}" destId="{7024E69F-CE47-4A03-BD34-96F80A98511E}" srcOrd="0" destOrd="0" presId="urn:microsoft.com/office/officeart/2009/3/layout/HorizontalOrganizationChart"/>
    <dgm:cxn modelId="{C05D821F-DD00-4B32-A20E-AEEE83FFA596}" srcId="{0A781584-36E3-4257-BD07-66C88491379E}" destId="{7BEE7FDD-EC34-4DE6-B6AA-ACF4DDFC89FA}" srcOrd="1" destOrd="0" parTransId="{1632B05C-398E-4FE6-9BCC-6766A5CDC2BD}" sibTransId="{69FF6511-B9DB-4746-8DAB-26A1D4946E1F}"/>
    <dgm:cxn modelId="{B9C27A25-6D47-4783-9094-8734FF17B6FF}" type="presOf" srcId="{488F4D8F-367E-4DC7-A352-682EB45971BB}" destId="{30DDA41B-1E4B-4D56-84CF-E091AE243AFC}" srcOrd="1" destOrd="0" presId="urn:microsoft.com/office/officeart/2009/3/layout/HorizontalOrganizationChart"/>
    <dgm:cxn modelId="{0ACED125-6BC2-4558-991D-8F7A6A253DCA}" type="presOf" srcId="{B434147F-276C-4086-8399-C22285CFF07B}" destId="{68C8779D-AA37-4ADA-8423-A765D426D384}" srcOrd="1" destOrd="0" presId="urn:microsoft.com/office/officeart/2009/3/layout/HorizontalOrganizationChart"/>
    <dgm:cxn modelId="{C0E16128-F190-4783-8DFA-C59D840FBC7A}" type="presOf" srcId="{A0150C65-9E4B-4DD3-BB59-3359B166B467}" destId="{14B22A35-E85F-4BC3-A926-0485CE15A9DE}" srcOrd="1" destOrd="0" presId="urn:microsoft.com/office/officeart/2009/3/layout/HorizontalOrganizationChart"/>
    <dgm:cxn modelId="{C1BA9C2A-10DF-40FB-B5D6-C3C72D61B923}" type="presOf" srcId="{50BE9829-5B04-4692-A70A-7B6CAA006676}" destId="{CB890EFA-C144-4D5E-820E-3B49AD81DAFF}" srcOrd="0" destOrd="0" presId="urn:microsoft.com/office/officeart/2009/3/layout/HorizontalOrganizationChart"/>
    <dgm:cxn modelId="{63EE2E2B-C72F-4E95-824F-3CA25F56D54A}" type="presOf" srcId="{A864B9DE-E8B4-4712-8921-88D2BD724691}" destId="{6F179D8A-05F7-4BF8-A701-06AD8A331DBA}" srcOrd="1" destOrd="0" presId="urn:microsoft.com/office/officeart/2009/3/layout/HorizontalOrganizationChart"/>
    <dgm:cxn modelId="{57555D2F-0263-42AA-A25B-7F941904779A}" type="presOf" srcId="{43E46CC2-F45F-4A6D-9242-B747F2B4F084}" destId="{3CE56406-C578-4581-AE46-DA751F2304B4}" srcOrd="1" destOrd="0" presId="urn:microsoft.com/office/officeart/2009/3/layout/HorizontalOrganizationChart"/>
    <dgm:cxn modelId="{21DA0C30-CA49-4BAB-B6D0-1CF7F18BDD50}" type="presOf" srcId="{2C3576BE-9BB1-4224-8DE6-E4E4815B14F6}" destId="{5F31B455-2512-4B7E-9968-215E332E7812}" srcOrd="0" destOrd="0" presId="urn:microsoft.com/office/officeart/2009/3/layout/HorizontalOrganizationChart"/>
    <dgm:cxn modelId="{A3B71432-CF41-4F5F-9D12-16592D7378BC}" type="presOf" srcId="{43E46CC2-F45F-4A6D-9242-B747F2B4F084}" destId="{910A7AD5-C8B1-4DC9-A572-458A57B89472}" srcOrd="0" destOrd="0" presId="urn:microsoft.com/office/officeart/2009/3/layout/HorizontalOrganizationChart"/>
    <dgm:cxn modelId="{5FBC4337-3AC9-4E26-BD3A-53F51C4E8C17}" type="presOf" srcId="{0A781584-36E3-4257-BD07-66C88491379E}" destId="{FDF1B93F-263B-4B48-B169-E6757AED7646}" srcOrd="1" destOrd="0" presId="urn:microsoft.com/office/officeart/2009/3/layout/HorizontalOrganizationChart"/>
    <dgm:cxn modelId="{A26DFC40-F231-440B-B085-0B963DBEA580}" srcId="{0A781584-36E3-4257-BD07-66C88491379E}" destId="{A0150C65-9E4B-4DD3-BB59-3359B166B467}" srcOrd="4" destOrd="0" parTransId="{B30439BF-BB50-4D11-86A5-35175E9BEA3E}" sibTransId="{35731844-BB57-44AD-87E3-9A9DA5F9A009}"/>
    <dgm:cxn modelId="{CDAA235D-A3EA-4A37-9C20-6AE032CE68E4}" type="presOf" srcId="{7F16A6F5-6046-4373-8278-9943A17DC8AD}" destId="{5F87081A-7155-4CD7-96BE-0C5B9F41A54A}" srcOrd="0" destOrd="0" presId="urn:microsoft.com/office/officeart/2009/3/layout/HorizontalOrganizationChart"/>
    <dgm:cxn modelId="{E2C4EC5F-A0BF-4FAA-B1E0-7A61B6BE85B1}" type="presOf" srcId="{8B17F7FC-123A-42D5-9C70-EAA12BDC106D}" destId="{8AE28396-B0C3-45D4-BAC7-0CB684409902}" srcOrd="0" destOrd="0" presId="urn:microsoft.com/office/officeart/2009/3/layout/HorizontalOrganizationChart"/>
    <dgm:cxn modelId="{83723F63-6288-4F8C-A543-E92DA7299747}" type="presOf" srcId="{6545C15D-BA35-44AB-ACE1-EA90C3B944DC}" destId="{6FDB68C1-C7D1-4C42-B0FA-E3572F7B8F19}" srcOrd="1" destOrd="0" presId="urn:microsoft.com/office/officeart/2009/3/layout/HorizontalOrganizationChart"/>
    <dgm:cxn modelId="{21935067-8DCC-4C74-9AC6-9C675DEF363D}" srcId="{6545C15D-BA35-44AB-ACE1-EA90C3B944DC}" destId="{43E46CC2-F45F-4A6D-9242-B747F2B4F084}" srcOrd="0" destOrd="0" parTransId="{2C3576BE-9BB1-4224-8DE6-E4E4815B14F6}" sibTransId="{499EE313-04CE-4C4A-B990-A223BB25ED80}"/>
    <dgm:cxn modelId="{4E40AA69-CBF5-4778-A193-728D0A74C026}" srcId="{0A781584-36E3-4257-BD07-66C88491379E}" destId="{7D74083A-ED19-45F7-A32C-DBFE11C3C98B}" srcOrd="2" destOrd="0" parTransId="{1A6C8CDA-D90A-4522-AA4A-3BA7035164CB}" sibTransId="{94A4459C-681B-46EF-80DF-96562DE24F9E}"/>
    <dgm:cxn modelId="{4C12466A-7EE5-4A28-B191-45342CFA31FC}" srcId="{6545C15D-BA35-44AB-ACE1-EA90C3B944DC}" destId="{0A781584-36E3-4257-BD07-66C88491379E}" srcOrd="4" destOrd="0" parTransId="{1120B429-8B21-4C32-96FC-CA7126A1D666}" sibTransId="{6F4AB182-B15A-43E6-8D82-9C5D3BCA0321}"/>
    <dgm:cxn modelId="{8B6EC06D-1996-4B30-B625-F5BEA2A33196}" type="presOf" srcId="{488F4D8F-367E-4DC7-A352-682EB45971BB}" destId="{9807939F-949D-4797-AB39-07E2E2EFF4BB}" srcOrd="0" destOrd="0" presId="urn:microsoft.com/office/officeart/2009/3/layout/HorizontalOrganizationChart"/>
    <dgm:cxn modelId="{8233C96D-23BA-4E18-B999-742655CED3A4}" type="presOf" srcId="{95F76601-B9E0-4FC2-9018-E8B6D34B657E}" destId="{3D46A97D-54E0-4573-9133-4F03B68C215B}" srcOrd="1" destOrd="0" presId="urn:microsoft.com/office/officeart/2009/3/layout/HorizontalOrganizationChart"/>
    <dgm:cxn modelId="{20FA526F-46C7-4BE5-9A24-450588AFB418}" type="presOf" srcId="{919B8355-9A39-4C53-B883-1BBBF6C0C24D}" destId="{F286A6C2-511A-4C2D-A3B2-F212C9C5839C}" srcOrd="0" destOrd="0" presId="urn:microsoft.com/office/officeart/2009/3/layout/HorizontalOrganizationChart"/>
    <dgm:cxn modelId="{15F9F772-2671-424A-BE2C-C373D3FD8600}" type="presOf" srcId="{D7B0CDA8-7F5E-4BC5-AB5F-EA0CCC935CB5}" destId="{D1EE4AFB-62B6-48A9-8E36-65D1175126DC}" srcOrd="0" destOrd="0" presId="urn:microsoft.com/office/officeart/2009/3/layout/HorizontalOrganizationChart"/>
    <dgm:cxn modelId="{32869054-48F7-4D71-A069-4133295FA9D6}" srcId="{0A781584-36E3-4257-BD07-66C88491379E}" destId="{04DFF323-7893-4805-BF53-A9D300828DCD}" srcOrd="0" destOrd="0" parTransId="{CD18FC3D-61E6-4E08-8CAF-53F5140088CB}" sibTransId="{267B9DF6-3943-4759-9AAC-4D5106B9B1C4}"/>
    <dgm:cxn modelId="{95CCA954-14A3-4646-9B77-751B692F7F10}" type="presOf" srcId="{04DFF323-7893-4805-BF53-A9D300828DCD}" destId="{AB3F19D9-399C-43C4-95F3-0AB2AB786CDC}" srcOrd="0" destOrd="0" presId="urn:microsoft.com/office/officeart/2009/3/layout/HorizontalOrganizationChart"/>
    <dgm:cxn modelId="{D5805858-F43F-43DE-8D12-2084065FBD32}" type="presOf" srcId="{7D74083A-ED19-45F7-A32C-DBFE11C3C98B}" destId="{AFC37863-C0AE-42D5-B786-A76CCF69D3B7}" srcOrd="1" destOrd="0" presId="urn:microsoft.com/office/officeart/2009/3/layout/HorizontalOrganizationChart"/>
    <dgm:cxn modelId="{01659479-77D6-4B32-B807-410E02E69084}" type="presOf" srcId="{3526D9FF-8366-4027-9B8A-697F1224B886}" destId="{AC5514C6-845E-4DD9-A8D0-AB642A4471BA}" srcOrd="0" destOrd="0" presId="urn:microsoft.com/office/officeart/2009/3/layout/HorizontalOrganizationChart"/>
    <dgm:cxn modelId="{9D91767E-6964-4F3D-87D5-13F164DC6C94}" type="presOf" srcId="{5B092434-A39C-489B-B158-39CF2D994C51}" destId="{0878D4DE-6942-442E-A719-AF3A1B23EE99}" srcOrd="0" destOrd="0" presId="urn:microsoft.com/office/officeart/2009/3/layout/HorizontalOrganizationChart"/>
    <dgm:cxn modelId="{9AE9FA82-2954-4984-AD5E-7CED083E18D0}" type="presOf" srcId="{6545C15D-BA35-44AB-ACE1-EA90C3B944DC}" destId="{C792D36F-8837-48EF-8BE1-CE22868FBA7F}" srcOrd="0" destOrd="0" presId="urn:microsoft.com/office/officeart/2009/3/layout/HorizontalOrganizationChart"/>
    <dgm:cxn modelId="{ECA71389-AD77-48DE-BC0A-05604638D762}" type="presOf" srcId="{0A781584-36E3-4257-BD07-66C88491379E}" destId="{97E93DD8-4FBB-4964-B991-4EB723E8B6EA}" srcOrd="0" destOrd="0" presId="urn:microsoft.com/office/officeart/2009/3/layout/HorizontalOrganizationChart"/>
    <dgm:cxn modelId="{93525789-24F8-43D5-A60B-709E24490BF1}" srcId="{6545C15D-BA35-44AB-ACE1-EA90C3B944DC}" destId="{95F76601-B9E0-4FC2-9018-E8B6D34B657E}" srcOrd="1" destOrd="0" parTransId="{8B17F7FC-123A-42D5-9C70-EAA12BDC106D}" sibTransId="{1CC66A32-2B5C-480C-ABAF-DEF84A70D54A}"/>
    <dgm:cxn modelId="{974A9F8C-7791-4CCA-B293-FE91FC9FDB94}" type="presOf" srcId="{7BEE7FDD-EC34-4DE6-B6AA-ACF4DDFC89FA}" destId="{7319F960-793F-430B-A35A-899EAE095E6E}" srcOrd="0" destOrd="0" presId="urn:microsoft.com/office/officeart/2009/3/layout/HorizontalOrganizationChart"/>
    <dgm:cxn modelId="{6C687B92-01D6-47C2-92B9-DC0A2837F6CD}" srcId="{0A781584-36E3-4257-BD07-66C88491379E}" destId="{A864B9DE-E8B4-4712-8921-88D2BD724691}" srcOrd="6" destOrd="0" parTransId="{2EECA3F1-B372-4E79-A670-72B31A028086}" sibTransId="{F17923D1-275E-4B17-B503-64CDC8D71053}"/>
    <dgm:cxn modelId="{35A24493-1DF1-42DC-9BBB-4471C038A9BB}" type="presOf" srcId="{B30439BF-BB50-4D11-86A5-35175E9BEA3E}" destId="{E8E05835-8554-4350-9D7A-28967A08D21A}" srcOrd="0" destOrd="0" presId="urn:microsoft.com/office/officeart/2009/3/layout/HorizontalOrganizationChart"/>
    <dgm:cxn modelId="{3D53D594-B41C-4993-9B4F-7A7D223F5A55}" type="presOf" srcId="{95F76601-B9E0-4FC2-9018-E8B6D34B657E}" destId="{7B4A6D7A-BD63-45B0-97C1-F6425D6221F3}" srcOrd="0" destOrd="0" presId="urn:microsoft.com/office/officeart/2009/3/layout/HorizontalOrganizationChart"/>
    <dgm:cxn modelId="{C49A1FA1-7B14-48E7-94C3-52724730C4D7}" type="presOf" srcId="{919B8355-9A39-4C53-B883-1BBBF6C0C24D}" destId="{0A9C7974-76AB-40AB-A3FC-31A59BFC979C}" srcOrd="1" destOrd="0" presId="urn:microsoft.com/office/officeart/2009/3/layout/HorizontalOrganizationChart"/>
    <dgm:cxn modelId="{AB4C3FA3-476D-44DA-8410-036E71BF4682}" srcId="{6545C15D-BA35-44AB-ACE1-EA90C3B944DC}" destId="{488F4D8F-367E-4DC7-A352-682EB45971BB}" srcOrd="2" destOrd="0" parTransId="{2FDAD07E-8F61-4D8C-93D0-E20C3DADC4AF}" sibTransId="{383DB9B3-A5A2-4C8A-BC9E-88A0B3097AC0}"/>
    <dgm:cxn modelId="{5D394DA5-3FCC-4FE9-A04B-39B15A9C4C25}" type="presOf" srcId="{2EECA3F1-B372-4E79-A670-72B31A028086}" destId="{E50B9541-53B3-4FFE-A429-383125CA28CF}" srcOrd="0" destOrd="0" presId="urn:microsoft.com/office/officeart/2009/3/layout/HorizontalOrganizationChart"/>
    <dgm:cxn modelId="{E24A6EAB-DFA7-420F-B560-2A25CA8F5CD4}" srcId="{0A781584-36E3-4257-BD07-66C88491379E}" destId="{B434147F-276C-4086-8399-C22285CFF07B}" srcOrd="3" destOrd="0" parTransId="{D7B0CDA8-7F5E-4BC5-AB5F-EA0CCC935CB5}" sibTransId="{74D14589-EB3A-4F6F-8A78-E53BE83120B9}"/>
    <dgm:cxn modelId="{B0B1B9BC-325A-4C31-AB15-2E23AE48F7D9}" type="presOf" srcId="{5B092434-A39C-489B-B158-39CF2D994C51}" destId="{ECC278A1-8860-4921-9353-C5550A8F1577}" srcOrd="1" destOrd="0" presId="urn:microsoft.com/office/officeart/2009/3/layout/HorizontalOrganizationChart"/>
    <dgm:cxn modelId="{06659AC4-4F3E-4D3F-ADA3-527A16087778}" srcId="{0A781584-36E3-4257-BD07-66C88491379E}" destId="{919B8355-9A39-4C53-B883-1BBBF6C0C24D}" srcOrd="5" destOrd="0" parTransId="{3526D9FF-8366-4027-9B8A-697F1224B886}" sibTransId="{81B3C4E6-B320-47F8-B667-B4EDCC9B6239}"/>
    <dgm:cxn modelId="{64C052C9-5426-4A7D-A461-450417B1BEF4}" type="presOf" srcId="{1A6C8CDA-D90A-4522-AA4A-3BA7035164CB}" destId="{A1F4E5A2-31D7-48E9-AE6D-73BE000F5649}" srcOrd="0" destOrd="0" presId="urn:microsoft.com/office/officeart/2009/3/layout/HorizontalOrganizationChart"/>
    <dgm:cxn modelId="{3C9C98CA-DB7C-4B8E-9949-6AAD120EC1E1}" srcId="{6545C15D-BA35-44AB-ACE1-EA90C3B944DC}" destId="{50BE9829-5B04-4692-A70A-7B6CAA006676}" srcOrd="3" destOrd="0" parTransId="{CBDFF283-33BB-472C-91C7-1CD4992F640C}" sibTransId="{3BCDA20F-F4FB-4326-83AE-03BB994A5824}"/>
    <dgm:cxn modelId="{2C8C3ED1-48EE-4164-85CB-8215F42620EB}" type="presOf" srcId="{CBDFF283-33BB-472C-91C7-1CD4992F640C}" destId="{3A75735D-CFB0-4568-A53C-A453C14A1AEB}" srcOrd="0" destOrd="0" presId="urn:microsoft.com/office/officeart/2009/3/layout/HorizontalOrganizationChart"/>
    <dgm:cxn modelId="{3DA51BD5-3B93-4672-A598-0B645770AEBA}" type="presOf" srcId="{A0150C65-9E4B-4DD3-BB59-3359B166B467}" destId="{170B31BF-90A1-4C6A-BC30-DE0461E8031F}" srcOrd="0" destOrd="0" presId="urn:microsoft.com/office/officeart/2009/3/layout/HorizontalOrganizationChart"/>
    <dgm:cxn modelId="{846EEBDD-C92A-4C22-A92E-714D713D5C8B}" type="presOf" srcId="{7BEE7FDD-EC34-4DE6-B6AA-ACF4DDFC89FA}" destId="{4E01787D-CC55-46A8-91C8-FAC19EC3483C}" srcOrd="1" destOrd="0" presId="urn:microsoft.com/office/officeart/2009/3/layout/HorizontalOrganizationChart"/>
    <dgm:cxn modelId="{EAD384E0-F5FD-4CE7-88A3-F84F294DB329}" srcId="{0A781584-36E3-4257-BD07-66C88491379E}" destId="{5B092434-A39C-489B-B158-39CF2D994C51}" srcOrd="7" destOrd="0" parTransId="{7F16A6F5-6046-4373-8278-9943A17DC8AD}" sibTransId="{30BA2611-CD64-4EB8-9455-B801B9CEEE47}"/>
    <dgm:cxn modelId="{2D247FEC-63B4-4BF2-B9B6-FBEFD69E6EE6}" type="presOf" srcId="{04DFF323-7893-4805-BF53-A9D300828DCD}" destId="{389ED37D-47AC-42E6-B89D-BA32A6850446}" srcOrd="1" destOrd="0" presId="urn:microsoft.com/office/officeart/2009/3/layout/HorizontalOrganizationChart"/>
    <dgm:cxn modelId="{E3048FF2-08E3-40AF-BEA4-3E55FD6C7AE6}" type="presOf" srcId="{A864B9DE-E8B4-4712-8921-88D2BD724691}" destId="{0B8CD992-39F1-440B-851C-ACEECA8CDA3A}" srcOrd="0" destOrd="0" presId="urn:microsoft.com/office/officeart/2009/3/layout/HorizontalOrganizationChart"/>
    <dgm:cxn modelId="{46582014-14D3-4DC1-BEA5-596E47B95647}" type="presParOf" srcId="{21AFC32A-8052-49F2-8A28-34D0A1E4227C}" destId="{58753AB0-BC67-4303-9F2F-0FF5717EF75A}" srcOrd="0" destOrd="0" presId="urn:microsoft.com/office/officeart/2009/3/layout/HorizontalOrganizationChart"/>
    <dgm:cxn modelId="{B6BB1C6D-E26B-4D75-9FF5-BC9EE5F0F92A}" type="presParOf" srcId="{58753AB0-BC67-4303-9F2F-0FF5717EF75A}" destId="{E7BB360B-7718-4EAA-8AD2-8DC56F04C079}" srcOrd="0" destOrd="0" presId="urn:microsoft.com/office/officeart/2009/3/layout/HorizontalOrganizationChart"/>
    <dgm:cxn modelId="{88A2CCA6-AA06-4341-9ACF-A448C70DC63B}" type="presParOf" srcId="{E7BB360B-7718-4EAA-8AD2-8DC56F04C079}" destId="{C792D36F-8837-48EF-8BE1-CE22868FBA7F}" srcOrd="0" destOrd="0" presId="urn:microsoft.com/office/officeart/2009/3/layout/HorizontalOrganizationChart"/>
    <dgm:cxn modelId="{07F60968-5810-4B5B-B188-B753EB676DA2}" type="presParOf" srcId="{E7BB360B-7718-4EAA-8AD2-8DC56F04C079}" destId="{6FDB68C1-C7D1-4C42-B0FA-E3572F7B8F19}" srcOrd="1" destOrd="0" presId="urn:microsoft.com/office/officeart/2009/3/layout/HorizontalOrganizationChart"/>
    <dgm:cxn modelId="{5D497591-00FF-4DB6-B68B-76BE3BB557A6}" type="presParOf" srcId="{58753AB0-BC67-4303-9F2F-0FF5717EF75A}" destId="{648F1B71-4A3F-49D0-A8D1-3E77BCC8A7AB}" srcOrd="1" destOrd="0" presId="urn:microsoft.com/office/officeart/2009/3/layout/HorizontalOrganizationChart"/>
    <dgm:cxn modelId="{275884B9-751A-4776-BC47-E35D167EB8DC}" type="presParOf" srcId="{648F1B71-4A3F-49D0-A8D1-3E77BCC8A7AB}" destId="{BB3330AF-7B01-404A-BBEF-7C2B7A08D70E}" srcOrd="0" destOrd="0" presId="urn:microsoft.com/office/officeart/2009/3/layout/HorizontalOrganizationChart"/>
    <dgm:cxn modelId="{932A5C40-F436-48F4-9D33-FDB759C305BD}" type="presParOf" srcId="{648F1B71-4A3F-49D0-A8D1-3E77BCC8A7AB}" destId="{E888FDB6-1133-4423-B257-64445D243AA1}" srcOrd="1" destOrd="0" presId="urn:microsoft.com/office/officeart/2009/3/layout/HorizontalOrganizationChart"/>
    <dgm:cxn modelId="{85FCA861-A1F9-400A-B70D-B6CC3A096106}" type="presParOf" srcId="{E888FDB6-1133-4423-B257-64445D243AA1}" destId="{2171414F-591C-4FA8-9E20-88074968485E}" srcOrd="0" destOrd="0" presId="urn:microsoft.com/office/officeart/2009/3/layout/HorizontalOrganizationChart"/>
    <dgm:cxn modelId="{31E298C0-975C-4DCD-AD5C-0ACFC011C381}" type="presParOf" srcId="{2171414F-591C-4FA8-9E20-88074968485E}" destId="{97E93DD8-4FBB-4964-B991-4EB723E8B6EA}" srcOrd="0" destOrd="0" presId="urn:microsoft.com/office/officeart/2009/3/layout/HorizontalOrganizationChart"/>
    <dgm:cxn modelId="{0DFDCEE2-4472-41E5-AE96-0EE772B108A2}" type="presParOf" srcId="{2171414F-591C-4FA8-9E20-88074968485E}" destId="{FDF1B93F-263B-4B48-B169-E6757AED7646}" srcOrd="1" destOrd="0" presId="urn:microsoft.com/office/officeart/2009/3/layout/HorizontalOrganizationChart"/>
    <dgm:cxn modelId="{83DA8A4D-2825-46C0-B990-8F1000D799CB}" type="presParOf" srcId="{E888FDB6-1133-4423-B257-64445D243AA1}" destId="{BD668453-03F8-4B51-8935-0711D9EE81F7}" srcOrd="1" destOrd="0" presId="urn:microsoft.com/office/officeart/2009/3/layout/HorizontalOrganizationChart"/>
    <dgm:cxn modelId="{6F10C6CF-7C08-4221-8A14-84F28F2382FB}" type="presParOf" srcId="{BD668453-03F8-4B51-8935-0711D9EE81F7}" destId="{E021EEE0-4D09-4CD0-A984-3268C406C1CD}" srcOrd="0" destOrd="0" presId="urn:microsoft.com/office/officeart/2009/3/layout/HorizontalOrganizationChart"/>
    <dgm:cxn modelId="{5480F315-74B2-4259-B27A-55A44AFB55FA}" type="presParOf" srcId="{BD668453-03F8-4B51-8935-0711D9EE81F7}" destId="{72799F6C-5023-4661-AEF3-FBED9A524F3F}" srcOrd="1" destOrd="0" presId="urn:microsoft.com/office/officeart/2009/3/layout/HorizontalOrganizationChart"/>
    <dgm:cxn modelId="{AEDCB2B2-2736-497A-849D-A9E2A8A8095D}" type="presParOf" srcId="{72799F6C-5023-4661-AEF3-FBED9A524F3F}" destId="{BD7F28FD-8F0D-4A5E-8B65-24281C2B92EF}" srcOrd="0" destOrd="0" presId="urn:microsoft.com/office/officeart/2009/3/layout/HorizontalOrganizationChart"/>
    <dgm:cxn modelId="{9EB42C3E-738A-4A03-B6A9-9B275BEECF3B}" type="presParOf" srcId="{BD7F28FD-8F0D-4A5E-8B65-24281C2B92EF}" destId="{AB3F19D9-399C-43C4-95F3-0AB2AB786CDC}" srcOrd="0" destOrd="0" presId="urn:microsoft.com/office/officeart/2009/3/layout/HorizontalOrganizationChart"/>
    <dgm:cxn modelId="{82ADF3AE-2797-4B57-B8E3-67ED54D8D5E6}" type="presParOf" srcId="{BD7F28FD-8F0D-4A5E-8B65-24281C2B92EF}" destId="{389ED37D-47AC-42E6-B89D-BA32A6850446}" srcOrd="1" destOrd="0" presId="urn:microsoft.com/office/officeart/2009/3/layout/HorizontalOrganizationChart"/>
    <dgm:cxn modelId="{5E256FF5-98B9-41D6-A158-C8E51E822EA6}" type="presParOf" srcId="{72799F6C-5023-4661-AEF3-FBED9A524F3F}" destId="{F830C69A-EF20-450F-A687-8F1AC5151537}" srcOrd="1" destOrd="0" presId="urn:microsoft.com/office/officeart/2009/3/layout/HorizontalOrganizationChart"/>
    <dgm:cxn modelId="{8BB60142-D665-413A-B415-B1F766F8850F}" type="presParOf" srcId="{72799F6C-5023-4661-AEF3-FBED9A524F3F}" destId="{232D8705-680A-4B88-B691-0E9649369FDE}" srcOrd="2" destOrd="0" presId="urn:microsoft.com/office/officeart/2009/3/layout/HorizontalOrganizationChart"/>
    <dgm:cxn modelId="{D8FFC2AE-E370-429D-8AFE-6A7791F0083A}" type="presParOf" srcId="{BD668453-03F8-4B51-8935-0711D9EE81F7}" destId="{A14F38CC-9A05-4B3C-80D4-1318B13F7235}" srcOrd="2" destOrd="0" presId="urn:microsoft.com/office/officeart/2009/3/layout/HorizontalOrganizationChart"/>
    <dgm:cxn modelId="{B4607CD7-7423-4D7B-9418-1602951EEA4B}" type="presParOf" srcId="{BD668453-03F8-4B51-8935-0711D9EE81F7}" destId="{498F2CE5-6E6F-481B-9203-8932AFC3B1B0}" srcOrd="3" destOrd="0" presId="urn:microsoft.com/office/officeart/2009/3/layout/HorizontalOrganizationChart"/>
    <dgm:cxn modelId="{F9D15CAA-BF2E-421A-9481-0EADA49D9B61}" type="presParOf" srcId="{498F2CE5-6E6F-481B-9203-8932AFC3B1B0}" destId="{BFDC6A3D-DBA7-48C7-AF6D-55C5BE60BB87}" srcOrd="0" destOrd="0" presId="urn:microsoft.com/office/officeart/2009/3/layout/HorizontalOrganizationChart"/>
    <dgm:cxn modelId="{8A2091E3-B6A3-4E84-A1DB-D9CBDD678898}" type="presParOf" srcId="{BFDC6A3D-DBA7-48C7-AF6D-55C5BE60BB87}" destId="{7319F960-793F-430B-A35A-899EAE095E6E}" srcOrd="0" destOrd="0" presId="urn:microsoft.com/office/officeart/2009/3/layout/HorizontalOrganizationChart"/>
    <dgm:cxn modelId="{5A358130-7BF9-4FC4-86B3-C29E134EFCF5}" type="presParOf" srcId="{BFDC6A3D-DBA7-48C7-AF6D-55C5BE60BB87}" destId="{4E01787D-CC55-46A8-91C8-FAC19EC3483C}" srcOrd="1" destOrd="0" presId="urn:microsoft.com/office/officeart/2009/3/layout/HorizontalOrganizationChart"/>
    <dgm:cxn modelId="{56CB4B2A-43C1-4BE4-9E56-041A4F5CFFB4}" type="presParOf" srcId="{498F2CE5-6E6F-481B-9203-8932AFC3B1B0}" destId="{86178477-0503-4E86-B700-398E3E981579}" srcOrd="1" destOrd="0" presId="urn:microsoft.com/office/officeart/2009/3/layout/HorizontalOrganizationChart"/>
    <dgm:cxn modelId="{D4F50810-4297-4E56-8276-EB6E2153A6B3}" type="presParOf" srcId="{498F2CE5-6E6F-481B-9203-8932AFC3B1B0}" destId="{9D61C8F2-2ABC-458C-A713-FDF2E8658B24}" srcOrd="2" destOrd="0" presId="urn:microsoft.com/office/officeart/2009/3/layout/HorizontalOrganizationChart"/>
    <dgm:cxn modelId="{5192C5E6-8DD9-420B-A6C6-F5938214521F}" type="presParOf" srcId="{BD668453-03F8-4B51-8935-0711D9EE81F7}" destId="{A1F4E5A2-31D7-48E9-AE6D-73BE000F5649}" srcOrd="4" destOrd="0" presId="urn:microsoft.com/office/officeart/2009/3/layout/HorizontalOrganizationChart"/>
    <dgm:cxn modelId="{B161DE75-4BAD-45A0-866E-7855E7507B0D}" type="presParOf" srcId="{BD668453-03F8-4B51-8935-0711D9EE81F7}" destId="{372686A6-F9F1-49D3-826B-72F49BDA50CB}" srcOrd="5" destOrd="0" presId="urn:microsoft.com/office/officeart/2009/3/layout/HorizontalOrganizationChart"/>
    <dgm:cxn modelId="{253575BE-5330-46B7-A645-5BC5150B989A}" type="presParOf" srcId="{372686A6-F9F1-49D3-826B-72F49BDA50CB}" destId="{F481DF6D-FBA1-4700-9FFD-396A81889DDC}" srcOrd="0" destOrd="0" presId="urn:microsoft.com/office/officeart/2009/3/layout/HorizontalOrganizationChart"/>
    <dgm:cxn modelId="{59E6499D-0FB0-4774-A6B8-4E022EAD7E52}" type="presParOf" srcId="{F481DF6D-FBA1-4700-9FFD-396A81889DDC}" destId="{60737C9C-27CE-4FB9-984D-A304AB65B3E8}" srcOrd="0" destOrd="0" presId="urn:microsoft.com/office/officeart/2009/3/layout/HorizontalOrganizationChart"/>
    <dgm:cxn modelId="{58F33CD7-3DEE-41CB-A0C2-3A29C3AC3749}" type="presParOf" srcId="{F481DF6D-FBA1-4700-9FFD-396A81889DDC}" destId="{AFC37863-C0AE-42D5-B786-A76CCF69D3B7}" srcOrd="1" destOrd="0" presId="urn:microsoft.com/office/officeart/2009/3/layout/HorizontalOrganizationChart"/>
    <dgm:cxn modelId="{8DE574AD-9010-4DD1-B707-DA41FB3B8856}" type="presParOf" srcId="{372686A6-F9F1-49D3-826B-72F49BDA50CB}" destId="{E27B5225-5DAE-4DDB-A703-2D0108E1203A}" srcOrd="1" destOrd="0" presId="urn:microsoft.com/office/officeart/2009/3/layout/HorizontalOrganizationChart"/>
    <dgm:cxn modelId="{4CEA936E-C552-4DA1-B464-558D8DACA0FA}" type="presParOf" srcId="{372686A6-F9F1-49D3-826B-72F49BDA50CB}" destId="{B07F6308-F746-42FB-BCB6-5454191B71B0}" srcOrd="2" destOrd="0" presId="urn:microsoft.com/office/officeart/2009/3/layout/HorizontalOrganizationChart"/>
    <dgm:cxn modelId="{A2A9D90A-5559-4A82-ABC0-CAB0827C4B82}" type="presParOf" srcId="{BD668453-03F8-4B51-8935-0711D9EE81F7}" destId="{D1EE4AFB-62B6-48A9-8E36-65D1175126DC}" srcOrd="6" destOrd="0" presId="urn:microsoft.com/office/officeart/2009/3/layout/HorizontalOrganizationChart"/>
    <dgm:cxn modelId="{02C42102-1507-4778-8BC7-E6003CC46C7F}" type="presParOf" srcId="{BD668453-03F8-4B51-8935-0711D9EE81F7}" destId="{B641E4B7-7711-475F-AF1F-BE04897D0EB1}" srcOrd="7" destOrd="0" presId="urn:microsoft.com/office/officeart/2009/3/layout/HorizontalOrganizationChart"/>
    <dgm:cxn modelId="{BF2F4E9B-3C42-4135-96A5-5BBA8AA0D2E7}" type="presParOf" srcId="{B641E4B7-7711-475F-AF1F-BE04897D0EB1}" destId="{14FABF4F-FB89-4E1E-926B-49BF7FCDF7DE}" srcOrd="0" destOrd="0" presId="urn:microsoft.com/office/officeart/2009/3/layout/HorizontalOrganizationChart"/>
    <dgm:cxn modelId="{C544EB42-1BDD-4ED0-9EC2-8DDCDB5957E0}" type="presParOf" srcId="{14FABF4F-FB89-4E1E-926B-49BF7FCDF7DE}" destId="{C550AA2B-ECD6-4756-950C-ECEADB2AC82A}" srcOrd="0" destOrd="0" presId="urn:microsoft.com/office/officeart/2009/3/layout/HorizontalOrganizationChart"/>
    <dgm:cxn modelId="{F1EDC4CC-F265-4D06-9EE4-9A21C6DBE43C}" type="presParOf" srcId="{14FABF4F-FB89-4E1E-926B-49BF7FCDF7DE}" destId="{68C8779D-AA37-4ADA-8423-A765D426D384}" srcOrd="1" destOrd="0" presId="urn:microsoft.com/office/officeart/2009/3/layout/HorizontalOrganizationChart"/>
    <dgm:cxn modelId="{96317F84-25F1-4024-8AEE-90588038342C}" type="presParOf" srcId="{B641E4B7-7711-475F-AF1F-BE04897D0EB1}" destId="{9DC45EF5-89E5-444E-B0CD-66EB9F64C222}" srcOrd="1" destOrd="0" presId="urn:microsoft.com/office/officeart/2009/3/layout/HorizontalOrganizationChart"/>
    <dgm:cxn modelId="{82C25BA6-6CF8-437B-9241-1EBFAD71B417}" type="presParOf" srcId="{B641E4B7-7711-475F-AF1F-BE04897D0EB1}" destId="{92CE099B-732E-4C21-983F-BA7654910EE4}" srcOrd="2" destOrd="0" presId="urn:microsoft.com/office/officeart/2009/3/layout/HorizontalOrganizationChart"/>
    <dgm:cxn modelId="{F5A07DA8-1640-41E4-8865-F2A2C4C33455}" type="presParOf" srcId="{BD668453-03F8-4B51-8935-0711D9EE81F7}" destId="{E8E05835-8554-4350-9D7A-28967A08D21A}" srcOrd="8" destOrd="0" presId="urn:microsoft.com/office/officeart/2009/3/layout/HorizontalOrganizationChart"/>
    <dgm:cxn modelId="{EBAFD8A7-20E0-449A-97FA-0B26DCD2776C}" type="presParOf" srcId="{BD668453-03F8-4B51-8935-0711D9EE81F7}" destId="{4621813B-9B34-4539-8065-FB6709316B2D}" srcOrd="9" destOrd="0" presId="urn:microsoft.com/office/officeart/2009/3/layout/HorizontalOrganizationChart"/>
    <dgm:cxn modelId="{8DF24FDC-7D56-48C5-84D9-26B66EF4B675}" type="presParOf" srcId="{4621813B-9B34-4539-8065-FB6709316B2D}" destId="{3A88E928-D9FA-468A-806B-34F9403BFBDD}" srcOrd="0" destOrd="0" presId="urn:microsoft.com/office/officeart/2009/3/layout/HorizontalOrganizationChart"/>
    <dgm:cxn modelId="{40E13D13-D702-41FF-A199-5A3E5D9C9A3B}" type="presParOf" srcId="{3A88E928-D9FA-468A-806B-34F9403BFBDD}" destId="{170B31BF-90A1-4C6A-BC30-DE0461E8031F}" srcOrd="0" destOrd="0" presId="urn:microsoft.com/office/officeart/2009/3/layout/HorizontalOrganizationChart"/>
    <dgm:cxn modelId="{6E1882BF-FE4F-4DFD-AFA6-C1EEE2F2AEC9}" type="presParOf" srcId="{3A88E928-D9FA-468A-806B-34F9403BFBDD}" destId="{14B22A35-E85F-4BC3-A926-0485CE15A9DE}" srcOrd="1" destOrd="0" presId="urn:microsoft.com/office/officeart/2009/3/layout/HorizontalOrganizationChart"/>
    <dgm:cxn modelId="{64692CE7-08B4-400C-9790-2189E4EC56FB}" type="presParOf" srcId="{4621813B-9B34-4539-8065-FB6709316B2D}" destId="{8339DCC4-877E-434F-9BFD-24D40260C6DF}" srcOrd="1" destOrd="0" presId="urn:microsoft.com/office/officeart/2009/3/layout/HorizontalOrganizationChart"/>
    <dgm:cxn modelId="{9C0DE451-67F3-4119-9992-EEC720B37D32}" type="presParOf" srcId="{4621813B-9B34-4539-8065-FB6709316B2D}" destId="{CAEC5EB6-A3AD-4893-8026-E94D58685732}" srcOrd="2" destOrd="0" presId="urn:microsoft.com/office/officeart/2009/3/layout/HorizontalOrganizationChart"/>
    <dgm:cxn modelId="{29CDEA53-55F0-4E03-BECE-E0B3803B7D4D}" type="presParOf" srcId="{BD668453-03F8-4B51-8935-0711D9EE81F7}" destId="{AC5514C6-845E-4DD9-A8D0-AB642A4471BA}" srcOrd="10" destOrd="0" presId="urn:microsoft.com/office/officeart/2009/3/layout/HorizontalOrganizationChart"/>
    <dgm:cxn modelId="{C12379DC-5B8C-4406-82FF-71BF65398441}" type="presParOf" srcId="{BD668453-03F8-4B51-8935-0711D9EE81F7}" destId="{53ECF5BE-A619-4187-8ABC-BA862560C9D9}" srcOrd="11" destOrd="0" presId="urn:microsoft.com/office/officeart/2009/3/layout/HorizontalOrganizationChart"/>
    <dgm:cxn modelId="{547A37A8-8BFE-4126-B05C-02F4C55257BE}" type="presParOf" srcId="{53ECF5BE-A619-4187-8ABC-BA862560C9D9}" destId="{833C627F-9559-41E5-AD57-B52F55C7FB71}" srcOrd="0" destOrd="0" presId="urn:microsoft.com/office/officeart/2009/3/layout/HorizontalOrganizationChart"/>
    <dgm:cxn modelId="{E137B7D0-4A86-476A-91CD-4CD724E1D0AF}" type="presParOf" srcId="{833C627F-9559-41E5-AD57-B52F55C7FB71}" destId="{F286A6C2-511A-4C2D-A3B2-F212C9C5839C}" srcOrd="0" destOrd="0" presId="urn:microsoft.com/office/officeart/2009/3/layout/HorizontalOrganizationChart"/>
    <dgm:cxn modelId="{606583A2-9002-4023-95D5-BCDF22F36EC0}" type="presParOf" srcId="{833C627F-9559-41E5-AD57-B52F55C7FB71}" destId="{0A9C7974-76AB-40AB-A3FC-31A59BFC979C}" srcOrd="1" destOrd="0" presId="urn:microsoft.com/office/officeart/2009/3/layout/HorizontalOrganizationChart"/>
    <dgm:cxn modelId="{0FC94928-51A8-4E39-B6B2-9CEBB4EBD733}" type="presParOf" srcId="{53ECF5BE-A619-4187-8ABC-BA862560C9D9}" destId="{B35EAC7E-5475-43E3-BD38-713C8371D8B9}" srcOrd="1" destOrd="0" presId="urn:microsoft.com/office/officeart/2009/3/layout/HorizontalOrganizationChart"/>
    <dgm:cxn modelId="{73F1B70B-C9BE-4298-8BA5-0BFD8BA22830}" type="presParOf" srcId="{53ECF5BE-A619-4187-8ABC-BA862560C9D9}" destId="{8A8CAFB8-4B14-4EAA-BAD0-ECE714003DD3}" srcOrd="2" destOrd="0" presId="urn:microsoft.com/office/officeart/2009/3/layout/HorizontalOrganizationChart"/>
    <dgm:cxn modelId="{8236FD01-E913-427B-8EE2-0B5F0A8402C9}" type="presParOf" srcId="{BD668453-03F8-4B51-8935-0711D9EE81F7}" destId="{E50B9541-53B3-4FFE-A429-383125CA28CF}" srcOrd="12" destOrd="0" presId="urn:microsoft.com/office/officeart/2009/3/layout/HorizontalOrganizationChart"/>
    <dgm:cxn modelId="{08DE4118-E6C4-40D6-802B-CF42B1BDB432}" type="presParOf" srcId="{BD668453-03F8-4B51-8935-0711D9EE81F7}" destId="{81A7155C-D84F-4F0C-970E-F2B35BE20E33}" srcOrd="13" destOrd="0" presId="urn:microsoft.com/office/officeart/2009/3/layout/HorizontalOrganizationChart"/>
    <dgm:cxn modelId="{AD093506-F01B-4E24-A8B2-BF6CD23E4CED}" type="presParOf" srcId="{81A7155C-D84F-4F0C-970E-F2B35BE20E33}" destId="{92BAD1A4-BC91-4053-9F67-87DC8A397236}" srcOrd="0" destOrd="0" presId="urn:microsoft.com/office/officeart/2009/3/layout/HorizontalOrganizationChart"/>
    <dgm:cxn modelId="{E4B8DD6C-0523-49A3-B790-9B060C988418}" type="presParOf" srcId="{92BAD1A4-BC91-4053-9F67-87DC8A397236}" destId="{0B8CD992-39F1-440B-851C-ACEECA8CDA3A}" srcOrd="0" destOrd="0" presId="urn:microsoft.com/office/officeart/2009/3/layout/HorizontalOrganizationChart"/>
    <dgm:cxn modelId="{28CCA54F-EAF3-4044-890B-65277F1BFB23}" type="presParOf" srcId="{92BAD1A4-BC91-4053-9F67-87DC8A397236}" destId="{6F179D8A-05F7-4BF8-A701-06AD8A331DBA}" srcOrd="1" destOrd="0" presId="urn:microsoft.com/office/officeart/2009/3/layout/HorizontalOrganizationChart"/>
    <dgm:cxn modelId="{DADD35C0-E62A-4CAE-B8E0-9F27644AA21F}" type="presParOf" srcId="{81A7155C-D84F-4F0C-970E-F2B35BE20E33}" destId="{4AE092F6-55A5-4DCF-A4A3-4130DBF8815B}" srcOrd="1" destOrd="0" presId="urn:microsoft.com/office/officeart/2009/3/layout/HorizontalOrganizationChart"/>
    <dgm:cxn modelId="{2AA8F0F9-1044-4233-9BB0-67F3AB12BB00}" type="presParOf" srcId="{81A7155C-D84F-4F0C-970E-F2B35BE20E33}" destId="{9160F01C-7194-4D3C-BA28-2F5F3E6B041A}" srcOrd="2" destOrd="0" presId="urn:microsoft.com/office/officeart/2009/3/layout/HorizontalOrganizationChart"/>
    <dgm:cxn modelId="{784E1949-61D5-40E7-9FA9-C350F2371423}" type="presParOf" srcId="{BD668453-03F8-4B51-8935-0711D9EE81F7}" destId="{5F87081A-7155-4CD7-96BE-0C5B9F41A54A}" srcOrd="14" destOrd="0" presId="urn:microsoft.com/office/officeart/2009/3/layout/HorizontalOrganizationChart"/>
    <dgm:cxn modelId="{5309D80E-749A-4BA8-8329-40A0155904E1}" type="presParOf" srcId="{BD668453-03F8-4B51-8935-0711D9EE81F7}" destId="{041B1999-31DD-4231-ACDE-47A4299CA8B5}" srcOrd="15" destOrd="0" presId="urn:microsoft.com/office/officeart/2009/3/layout/HorizontalOrganizationChart"/>
    <dgm:cxn modelId="{90770A50-C123-45F3-B075-C666C90217F7}" type="presParOf" srcId="{041B1999-31DD-4231-ACDE-47A4299CA8B5}" destId="{79AF33D1-FEC4-455D-9F5B-E278DF08481F}" srcOrd="0" destOrd="0" presId="urn:microsoft.com/office/officeart/2009/3/layout/HorizontalOrganizationChart"/>
    <dgm:cxn modelId="{72E89954-9191-4F02-B88F-C7CE4C878A44}" type="presParOf" srcId="{79AF33D1-FEC4-455D-9F5B-E278DF08481F}" destId="{0878D4DE-6942-442E-A719-AF3A1B23EE99}" srcOrd="0" destOrd="0" presId="urn:microsoft.com/office/officeart/2009/3/layout/HorizontalOrganizationChart"/>
    <dgm:cxn modelId="{8FFFC1AF-0398-4EA9-8D6B-67E8E8B260DB}" type="presParOf" srcId="{79AF33D1-FEC4-455D-9F5B-E278DF08481F}" destId="{ECC278A1-8860-4921-9353-C5550A8F1577}" srcOrd="1" destOrd="0" presId="urn:microsoft.com/office/officeart/2009/3/layout/HorizontalOrganizationChart"/>
    <dgm:cxn modelId="{2F9076F4-ECB1-411F-B319-3DAE2F158FD4}" type="presParOf" srcId="{041B1999-31DD-4231-ACDE-47A4299CA8B5}" destId="{FFAA7A87-802C-44C9-B270-B410D9609F84}" srcOrd="1" destOrd="0" presId="urn:microsoft.com/office/officeart/2009/3/layout/HorizontalOrganizationChart"/>
    <dgm:cxn modelId="{4A50AA22-71BF-4EEC-B076-CBF1830A2651}" type="presParOf" srcId="{041B1999-31DD-4231-ACDE-47A4299CA8B5}" destId="{F7311252-9EB6-4EF1-80EC-B9E1494E2F3B}" srcOrd="2" destOrd="0" presId="urn:microsoft.com/office/officeart/2009/3/layout/HorizontalOrganizationChart"/>
    <dgm:cxn modelId="{CD84B1A8-FD92-4397-972C-29C50592E924}" type="presParOf" srcId="{E888FDB6-1133-4423-B257-64445D243AA1}" destId="{D2AF3C91-8A3A-4CAA-A8D4-A9F513F44105}" srcOrd="2" destOrd="0" presId="urn:microsoft.com/office/officeart/2009/3/layout/HorizontalOrganizationChart"/>
    <dgm:cxn modelId="{979A88D4-10F5-4F65-B5A1-7EE19AFA1918}" type="presParOf" srcId="{58753AB0-BC67-4303-9F2F-0FF5717EF75A}" destId="{BCFCE3FF-5AFD-4FBD-B908-12C9AC9EC03C}" srcOrd="2" destOrd="0" presId="urn:microsoft.com/office/officeart/2009/3/layout/HorizontalOrganizationChart"/>
    <dgm:cxn modelId="{1C069979-255A-40B7-8011-23410EFECBF3}" type="presParOf" srcId="{BCFCE3FF-5AFD-4FBD-B908-12C9AC9EC03C}" destId="{5F31B455-2512-4B7E-9968-215E332E7812}" srcOrd="0" destOrd="0" presId="urn:microsoft.com/office/officeart/2009/3/layout/HorizontalOrganizationChart"/>
    <dgm:cxn modelId="{C5B43E13-29FD-4129-BCB6-3F563C79B384}" type="presParOf" srcId="{BCFCE3FF-5AFD-4FBD-B908-12C9AC9EC03C}" destId="{4FC32FB5-982B-4174-BC07-3910ECFB53BE}" srcOrd="1" destOrd="0" presId="urn:microsoft.com/office/officeart/2009/3/layout/HorizontalOrganizationChart"/>
    <dgm:cxn modelId="{C2DB4863-00D2-42FC-87FF-904A7E2FFEF5}" type="presParOf" srcId="{4FC32FB5-982B-4174-BC07-3910ECFB53BE}" destId="{FFE6D0D9-BAF0-4FD1-98A8-7BFB79FF18A7}" srcOrd="0" destOrd="0" presId="urn:microsoft.com/office/officeart/2009/3/layout/HorizontalOrganizationChart"/>
    <dgm:cxn modelId="{7CE9286E-7632-4357-9202-790FF65170C3}" type="presParOf" srcId="{FFE6D0D9-BAF0-4FD1-98A8-7BFB79FF18A7}" destId="{910A7AD5-C8B1-4DC9-A572-458A57B89472}" srcOrd="0" destOrd="0" presId="urn:microsoft.com/office/officeart/2009/3/layout/HorizontalOrganizationChart"/>
    <dgm:cxn modelId="{1848F050-9A79-4CDF-9ED3-140650B078F0}" type="presParOf" srcId="{FFE6D0D9-BAF0-4FD1-98A8-7BFB79FF18A7}" destId="{3CE56406-C578-4581-AE46-DA751F2304B4}" srcOrd="1" destOrd="0" presId="urn:microsoft.com/office/officeart/2009/3/layout/HorizontalOrganizationChart"/>
    <dgm:cxn modelId="{879F5012-B55D-4D59-AFBC-20CF6F0E2AE5}" type="presParOf" srcId="{4FC32FB5-982B-4174-BC07-3910ECFB53BE}" destId="{9699FFE7-0244-4A20-A1ED-E5248BA8F989}" srcOrd="1" destOrd="0" presId="urn:microsoft.com/office/officeart/2009/3/layout/HorizontalOrganizationChart"/>
    <dgm:cxn modelId="{7BDA27C5-A6AC-4B23-AD2F-10C04DA3C931}" type="presParOf" srcId="{4FC32FB5-982B-4174-BC07-3910ECFB53BE}" destId="{5CF60795-5FE8-4656-9A91-CE674DDBB512}" srcOrd="2" destOrd="0" presId="urn:microsoft.com/office/officeart/2009/3/layout/HorizontalOrganizationChart"/>
    <dgm:cxn modelId="{09A1F189-2255-4C77-97B5-682B8D863DFD}" type="presParOf" srcId="{BCFCE3FF-5AFD-4FBD-B908-12C9AC9EC03C}" destId="{8AE28396-B0C3-45D4-BAC7-0CB684409902}" srcOrd="2" destOrd="0" presId="urn:microsoft.com/office/officeart/2009/3/layout/HorizontalOrganizationChart"/>
    <dgm:cxn modelId="{7DCDDA18-5EBA-415C-802F-0388662FBC01}" type="presParOf" srcId="{BCFCE3FF-5AFD-4FBD-B908-12C9AC9EC03C}" destId="{11CEEDEE-11D2-4DF1-81FC-1FF310BEDFD8}" srcOrd="3" destOrd="0" presId="urn:microsoft.com/office/officeart/2009/3/layout/HorizontalOrganizationChart"/>
    <dgm:cxn modelId="{84BDC74E-E1F0-488C-AA3F-4CAD99254397}" type="presParOf" srcId="{11CEEDEE-11D2-4DF1-81FC-1FF310BEDFD8}" destId="{961DF305-512C-4FD4-B371-3AABCB97B631}" srcOrd="0" destOrd="0" presId="urn:microsoft.com/office/officeart/2009/3/layout/HorizontalOrganizationChart"/>
    <dgm:cxn modelId="{305D8BFB-46FF-4E99-973E-109A678F23FB}" type="presParOf" srcId="{961DF305-512C-4FD4-B371-3AABCB97B631}" destId="{7B4A6D7A-BD63-45B0-97C1-F6425D6221F3}" srcOrd="0" destOrd="0" presId="urn:microsoft.com/office/officeart/2009/3/layout/HorizontalOrganizationChart"/>
    <dgm:cxn modelId="{BE4A07A4-7DAD-41E9-B545-45531508DCAC}" type="presParOf" srcId="{961DF305-512C-4FD4-B371-3AABCB97B631}" destId="{3D46A97D-54E0-4573-9133-4F03B68C215B}" srcOrd="1" destOrd="0" presId="urn:microsoft.com/office/officeart/2009/3/layout/HorizontalOrganizationChart"/>
    <dgm:cxn modelId="{BBBAC7A0-B96D-4DEE-8C4C-9DA7331B606A}" type="presParOf" srcId="{11CEEDEE-11D2-4DF1-81FC-1FF310BEDFD8}" destId="{12EB1329-BC1E-4DA9-B38B-8F5F917D3C24}" srcOrd="1" destOrd="0" presId="urn:microsoft.com/office/officeart/2009/3/layout/HorizontalOrganizationChart"/>
    <dgm:cxn modelId="{558C7F36-ED41-45B8-B0B1-DE4C9EB72AD3}" type="presParOf" srcId="{11CEEDEE-11D2-4DF1-81FC-1FF310BEDFD8}" destId="{C1B22F60-05EE-4F0E-8103-FBA60E5DDD15}" srcOrd="2" destOrd="0" presId="urn:microsoft.com/office/officeart/2009/3/layout/HorizontalOrganizationChart"/>
    <dgm:cxn modelId="{FD071DA1-9184-46E8-8DDE-9AFE3DD53B4F}" type="presParOf" srcId="{BCFCE3FF-5AFD-4FBD-B908-12C9AC9EC03C}" destId="{7024E69F-CE47-4A03-BD34-96F80A98511E}" srcOrd="4" destOrd="0" presId="urn:microsoft.com/office/officeart/2009/3/layout/HorizontalOrganizationChart"/>
    <dgm:cxn modelId="{29017F5A-1E72-4618-BFBE-D8A8CEEE689E}" type="presParOf" srcId="{BCFCE3FF-5AFD-4FBD-B908-12C9AC9EC03C}" destId="{DB2AF096-56FA-40BC-8B5C-36D7F371A727}" srcOrd="5" destOrd="0" presId="urn:microsoft.com/office/officeart/2009/3/layout/HorizontalOrganizationChart"/>
    <dgm:cxn modelId="{F66F0C15-59BD-4CC8-812E-E8D678673836}" type="presParOf" srcId="{DB2AF096-56FA-40BC-8B5C-36D7F371A727}" destId="{9DFA72F7-1572-4D59-A3D3-251DA525A92F}" srcOrd="0" destOrd="0" presId="urn:microsoft.com/office/officeart/2009/3/layout/HorizontalOrganizationChart"/>
    <dgm:cxn modelId="{949339FE-B17F-4206-A9DD-EA7530F9D95E}" type="presParOf" srcId="{9DFA72F7-1572-4D59-A3D3-251DA525A92F}" destId="{9807939F-949D-4797-AB39-07E2E2EFF4BB}" srcOrd="0" destOrd="0" presId="urn:microsoft.com/office/officeart/2009/3/layout/HorizontalOrganizationChart"/>
    <dgm:cxn modelId="{2BE5474C-C887-4A59-A063-BAFBAF7F96AA}" type="presParOf" srcId="{9DFA72F7-1572-4D59-A3D3-251DA525A92F}" destId="{30DDA41B-1E4B-4D56-84CF-E091AE243AFC}" srcOrd="1" destOrd="0" presId="urn:microsoft.com/office/officeart/2009/3/layout/HorizontalOrganizationChart"/>
    <dgm:cxn modelId="{DA331F71-6754-4921-8C5D-B95156F92A9F}" type="presParOf" srcId="{DB2AF096-56FA-40BC-8B5C-36D7F371A727}" destId="{9D124909-9518-43D4-B1A9-54FDB6A4557C}" srcOrd="1" destOrd="0" presId="urn:microsoft.com/office/officeart/2009/3/layout/HorizontalOrganizationChart"/>
    <dgm:cxn modelId="{995BAB52-C3D1-43D8-8EB9-E2EE0C5B2F0A}" type="presParOf" srcId="{DB2AF096-56FA-40BC-8B5C-36D7F371A727}" destId="{6ACE6CE7-778E-47CC-8D16-6EE4AD9508D7}" srcOrd="2" destOrd="0" presId="urn:microsoft.com/office/officeart/2009/3/layout/HorizontalOrganizationChart"/>
    <dgm:cxn modelId="{379108CE-1E2D-470A-80BF-495D369935DD}" type="presParOf" srcId="{BCFCE3FF-5AFD-4FBD-B908-12C9AC9EC03C}" destId="{3A75735D-CFB0-4568-A53C-A453C14A1AEB}" srcOrd="6" destOrd="0" presId="urn:microsoft.com/office/officeart/2009/3/layout/HorizontalOrganizationChart"/>
    <dgm:cxn modelId="{EC957CF1-B3CB-4B85-BD96-F3D17CADBAC7}" type="presParOf" srcId="{BCFCE3FF-5AFD-4FBD-B908-12C9AC9EC03C}" destId="{99A3944A-52A2-41FF-B8AC-82ADA5A548A2}" srcOrd="7" destOrd="0" presId="urn:microsoft.com/office/officeart/2009/3/layout/HorizontalOrganizationChart"/>
    <dgm:cxn modelId="{EAA6F992-CC96-435E-BAFE-DF62DDF17DCF}" type="presParOf" srcId="{99A3944A-52A2-41FF-B8AC-82ADA5A548A2}" destId="{7BD28679-8B70-4433-801C-8CB801C7B4BD}" srcOrd="0" destOrd="0" presId="urn:microsoft.com/office/officeart/2009/3/layout/HorizontalOrganizationChart"/>
    <dgm:cxn modelId="{A4E9048D-3AD0-4458-AA79-B046CB2EB8A9}" type="presParOf" srcId="{7BD28679-8B70-4433-801C-8CB801C7B4BD}" destId="{CB890EFA-C144-4D5E-820E-3B49AD81DAFF}" srcOrd="0" destOrd="0" presId="urn:microsoft.com/office/officeart/2009/3/layout/HorizontalOrganizationChart"/>
    <dgm:cxn modelId="{F0AEBE70-1ECD-4617-88B4-F99069325E97}" type="presParOf" srcId="{7BD28679-8B70-4433-801C-8CB801C7B4BD}" destId="{19CE7072-6511-45D4-B0C1-3AE39F3B080F}" srcOrd="1" destOrd="0" presId="urn:microsoft.com/office/officeart/2009/3/layout/HorizontalOrganizationChart"/>
    <dgm:cxn modelId="{F9A10D52-8FCC-4F97-BE70-196D8AE1986C}" type="presParOf" srcId="{99A3944A-52A2-41FF-B8AC-82ADA5A548A2}" destId="{D77FB6C4-C1F7-4845-9455-485578B3361C}" srcOrd="1" destOrd="0" presId="urn:microsoft.com/office/officeart/2009/3/layout/HorizontalOrganizationChart"/>
    <dgm:cxn modelId="{ED25C8BD-7074-43E0-9919-7B0A50F48FF5}" type="presParOf" srcId="{99A3944A-52A2-41FF-B8AC-82ADA5A548A2}" destId="{9EFB897A-D878-4F3D-8186-F15382A613D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7D25CD-C3AC-4006-A48F-3516DA77086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45C15D-BA35-44AB-ACE1-EA90C3B944DC}">
      <dgm:prSet phldrT="[Metin]"/>
      <dgm:spPr/>
      <dgm:t>
        <a:bodyPr/>
        <a:lstStyle/>
        <a:p>
          <a:r>
            <a:rPr lang="tr-TR" dirty="0"/>
            <a:t>MÜDÜR</a:t>
          </a:r>
        </a:p>
      </dgm:t>
    </dgm:pt>
    <dgm:pt modelId="{D3D302E8-2C82-4F35-879D-7197605BFE20}" type="parTrans" cxnId="{CA370E19-F0BD-493C-80C6-1DD23185C376}">
      <dgm:prSet/>
      <dgm:spPr/>
      <dgm:t>
        <a:bodyPr/>
        <a:lstStyle/>
        <a:p>
          <a:endParaRPr lang="tr-TR"/>
        </a:p>
      </dgm:t>
    </dgm:pt>
    <dgm:pt modelId="{918025AE-685E-41DB-98B2-9C2394154A85}" type="sibTrans" cxnId="{CA370E19-F0BD-493C-80C6-1DD23185C376}">
      <dgm:prSet/>
      <dgm:spPr/>
      <dgm:t>
        <a:bodyPr/>
        <a:lstStyle/>
        <a:p>
          <a:endParaRPr lang="tr-TR"/>
        </a:p>
      </dgm:t>
    </dgm:pt>
    <dgm:pt modelId="{95F76601-B9E0-4FC2-9018-E8B6D34B657E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8B17F7FC-123A-42D5-9C70-EAA12BDC106D}" type="parTrans" cxnId="{93525789-24F8-43D5-A60B-709E24490BF1}">
      <dgm:prSet/>
      <dgm:spPr/>
      <dgm:t>
        <a:bodyPr/>
        <a:lstStyle/>
        <a:p>
          <a:endParaRPr lang="tr-TR"/>
        </a:p>
      </dgm:t>
    </dgm:pt>
    <dgm:pt modelId="{1CC66A32-2B5C-480C-ABAF-DEF84A70D54A}" type="sibTrans" cxnId="{93525789-24F8-43D5-A60B-709E24490BF1}">
      <dgm:prSet/>
      <dgm:spPr/>
      <dgm:t>
        <a:bodyPr/>
        <a:lstStyle/>
        <a:p>
          <a:endParaRPr lang="tr-TR"/>
        </a:p>
      </dgm:t>
    </dgm:pt>
    <dgm:pt modelId="{0A781584-36E3-4257-BD07-66C88491379E}">
      <dgm:prSet phldrT="[Metin]"/>
      <dgm:spPr/>
      <dgm:t>
        <a:bodyPr/>
        <a:lstStyle/>
        <a:p>
          <a:r>
            <a:rPr lang="tr-TR" dirty="0"/>
            <a:t>BÖLÜM BAŞKANLIKLARI</a:t>
          </a:r>
        </a:p>
      </dgm:t>
    </dgm:pt>
    <dgm:pt modelId="{1120B429-8B21-4C32-96FC-CA7126A1D666}" type="parTrans" cxnId="{4C12466A-7EE5-4A28-B191-45342CFA31FC}">
      <dgm:prSet/>
      <dgm:spPr/>
      <dgm:t>
        <a:bodyPr/>
        <a:lstStyle/>
        <a:p>
          <a:endParaRPr lang="tr-TR"/>
        </a:p>
      </dgm:t>
    </dgm:pt>
    <dgm:pt modelId="{6F4AB182-B15A-43E6-8D82-9C5D3BCA0321}" type="sibTrans" cxnId="{4C12466A-7EE5-4A28-B191-45342CFA31FC}">
      <dgm:prSet/>
      <dgm:spPr/>
      <dgm:t>
        <a:bodyPr/>
        <a:lstStyle/>
        <a:p>
          <a:endParaRPr lang="tr-TR"/>
        </a:p>
      </dgm:t>
    </dgm:pt>
    <dgm:pt modelId="{43E46CC2-F45F-4A6D-9242-B747F2B4F084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2C3576BE-9BB1-4224-8DE6-E4E4815B14F6}" type="parTrans" cxnId="{21935067-8DCC-4C74-9AC6-9C675DEF363D}">
      <dgm:prSet/>
      <dgm:spPr/>
      <dgm:t>
        <a:bodyPr/>
        <a:lstStyle/>
        <a:p>
          <a:endParaRPr lang="tr-TR"/>
        </a:p>
      </dgm:t>
    </dgm:pt>
    <dgm:pt modelId="{499EE313-04CE-4C4A-B990-A223BB25ED80}" type="sibTrans" cxnId="{21935067-8DCC-4C74-9AC6-9C675DEF363D}">
      <dgm:prSet/>
      <dgm:spPr/>
      <dgm:t>
        <a:bodyPr/>
        <a:lstStyle/>
        <a:p>
          <a:endParaRPr lang="tr-TR"/>
        </a:p>
      </dgm:t>
    </dgm:pt>
    <dgm:pt modelId="{50BE9829-5B04-4692-A70A-7B6CAA006676}" type="asst">
      <dgm:prSet phldrT="[Metin]"/>
      <dgm:spPr/>
      <dgm:t>
        <a:bodyPr/>
        <a:lstStyle/>
        <a:p>
          <a:r>
            <a:rPr lang="tr-TR" dirty="0"/>
            <a:t>YÖNETİM KURULU</a:t>
          </a:r>
        </a:p>
      </dgm:t>
    </dgm:pt>
    <dgm:pt modelId="{CBDFF283-33BB-472C-91C7-1CD4992F640C}" type="parTrans" cxnId="{3C9C98CA-DB7C-4B8E-9949-6AAD120EC1E1}">
      <dgm:prSet/>
      <dgm:spPr/>
      <dgm:t>
        <a:bodyPr/>
        <a:lstStyle/>
        <a:p>
          <a:endParaRPr lang="tr-TR"/>
        </a:p>
      </dgm:t>
    </dgm:pt>
    <dgm:pt modelId="{3BCDA20F-F4FB-4326-83AE-03BB994A5824}" type="sibTrans" cxnId="{3C9C98CA-DB7C-4B8E-9949-6AAD120EC1E1}">
      <dgm:prSet/>
      <dgm:spPr/>
      <dgm:t>
        <a:bodyPr/>
        <a:lstStyle/>
        <a:p>
          <a:endParaRPr lang="tr-TR"/>
        </a:p>
      </dgm:t>
    </dgm:pt>
    <dgm:pt modelId="{488F4D8F-367E-4DC7-A352-682EB45971BB}" type="asst">
      <dgm:prSet phldrT="[Metin]"/>
      <dgm:spPr/>
      <dgm:t>
        <a:bodyPr/>
        <a:lstStyle/>
        <a:p>
          <a:r>
            <a:rPr lang="tr-TR" dirty="0"/>
            <a:t>YÜKSEKOKUL KURULU</a:t>
          </a:r>
        </a:p>
      </dgm:t>
    </dgm:pt>
    <dgm:pt modelId="{2FDAD07E-8F61-4D8C-93D0-E20C3DADC4AF}" type="parTrans" cxnId="{AB4C3FA3-476D-44DA-8410-036E71BF4682}">
      <dgm:prSet/>
      <dgm:spPr/>
      <dgm:t>
        <a:bodyPr/>
        <a:lstStyle/>
        <a:p>
          <a:endParaRPr lang="tr-TR"/>
        </a:p>
      </dgm:t>
    </dgm:pt>
    <dgm:pt modelId="{383DB9B3-A5A2-4C8A-BC9E-88A0B3097AC0}" type="sibTrans" cxnId="{AB4C3FA3-476D-44DA-8410-036E71BF4682}">
      <dgm:prSet/>
      <dgm:spPr/>
      <dgm:t>
        <a:bodyPr/>
        <a:lstStyle/>
        <a:p>
          <a:endParaRPr lang="tr-TR"/>
        </a:p>
      </dgm:t>
    </dgm:pt>
    <dgm:pt modelId="{7BEE7FDD-EC34-4DE6-B6AA-ACF4DDFC89FA}">
      <dgm:prSet phldrT="[Metin]"/>
      <dgm:spPr/>
      <dgm:t>
        <a:bodyPr/>
        <a:lstStyle/>
        <a:p>
          <a:r>
            <a:rPr lang="tr-TR" dirty="0"/>
            <a:t>YÖNETİM VE ORGANİZASYON BÖLÜMÜ</a:t>
          </a:r>
        </a:p>
      </dgm:t>
    </dgm:pt>
    <dgm:pt modelId="{1632B05C-398E-4FE6-9BCC-6766A5CDC2BD}" type="parTrans" cxnId="{C05D821F-DD00-4B32-A20E-AEEE83FFA596}">
      <dgm:prSet/>
      <dgm:spPr/>
      <dgm:t>
        <a:bodyPr/>
        <a:lstStyle/>
        <a:p>
          <a:endParaRPr lang="tr-TR"/>
        </a:p>
      </dgm:t>
    </dgm:pt>
    <dgm:pt modelId="{69FF6511-B9DB-4746-8DAB-26A1D4946E1F}" type="sibTrans" cxnId="{C05D821F-DD00-4B32-A20E-AEEE83FFA596}">
      <dgm:prSet/>
      <dgm:spPr/>
      <dgm:t>
        <a:bodyPr/>
        <a:lstStyle/>
        <a:p>
          <a:endParaRPr lang="tr-TR"/>
        </a:p>
      </dgm:t>
    </dgm:pt>
    <dgm:pt modelId="{7D74083A-ED19-45F7-A32C-DBFE11C3C98B}">
      <dgm:prSet phldrT="[Metin]"/>
      <dgm:spPr/>
      <dgm:t>
        <a:bodyPr/>
        <a:lstStyle/>
        <a:p>
          <a:r>
            <a:rPr lang="tr-TR" dirty="0"/>
            <a:t>MUHASEBE VE VERGİ BÖLÜMÜ</a:t>
          </a:r>
        </a:p>
      </dgm:t>
    </dgm:pt>
    <dgm:pt modelId="{1A6C8CDA-D90A-4522-AA4A-3BA7035164CB}" type="parTrans" cxnId="{4E40AA69-CBF5-4778-A193-728D0A74C026}">
      <dgm:prSet/>
      <dgm:spPr/>
      <dgm:t>
        <a:bodyPr/>
        <a:lstStyle/>
        <a:p>
          <a:endParaRPr lang="tr-TR"/>
        </a:p>
      </dgm:t>
    </dgm:pt>
    <dgm:pt modelId="{94A4459C-681B-46EF-80DF-96562DE24F9E}" type="sibTrans" cxnId="{4E40AA69-CBF5-4778-A193-728D0A74C026}">
      <dgm:prSet/>
      <dgm:spPr/>
      <dgm:t>
        <a:bodyPr/>
        <a:lstStyle/>
        <a:p>
          <a:endParaRPr lang="tr-TR"/>
        </a:p>
      </dgm:t>
    </dgm:pt>
    <dgm:pt modelId="{04DFF323-7893-4805-BF53-A9D300828DCD}">
      <dgm:prSet phldrT="[Metin]"/>
      <dgm:spPr/>
      <dgm:t>
        <a:bodyPr/>
        <a:lstStyle/>
        <a:p>
          <a:r>
            <a:rPr lang="tr-TR" dirty="0"/>
            <a:t>ULAŞTIRMA HİZMETLERİ BÖLÜMÜ</a:t>
          </a:r>
        </a:p>
      </dgm:t>
    </dgm:pt>
    <dgm:pt modelId="{CD18FC3D-61E6-4E08-8CAF-53F5140088CB}" type="parTrans" cxnId="{32869054-48F7-4D71-A069-4133295FA9D6}">
      <dgm:prSet/>
      <dgm:spPr/>
      <dgm:t>
        <a:bodyPr/>
        <a:lstStyle/>
        <a:p>
          <a:endParaRPr lang="tr-TR"/>
        </a:p>
      </dgm:t>
    </dgm:pt>
    <dgm:pt modelId="{267B9DF6-3943-4759-9AAC-4D5106B9B1C4}" type="sibTrans" cxnId="{32869054-48F7-4D71-A069-4133295FA9D6}">
      <dgm:prSet/>
      <dgm:spPr/>
      <dgm:t>
        <a:bodyPr/>
        <a:lstStyle/>
        <a:p>
          <a:endParaRPr lang="tr-TR"/>
        </a:p>
      </dgm:t>
    </dgm:pt>
    <dgm:pt modelId="{B434147F-276C-4086-8399-C22285CFF07B}">
      <dgm:prSet phldrT="[Metin]"/>
      <dgm:spPr/>
      <dgm:t>
        <a:bodyPr/>
        <a:lstStyle/>
        <a:p>
          <a:r>
            <a:rPr lang="tr-TR" dirty="0"/>
            <a:t>BÜRO HİZMETLERİ VE SEKRETERLİĞİ BÖLÜMÜ</a:t>
          </a:r>
        </a:p>
      </dgm:t>
    </dgm:pt>
    <dgm:pt modelId="{D7B0CDA8-7F5E-4BC5-AB5F-EA0CCC935CB5}" type="parTrans" cxnId="{E24A6EAB-DFA7-420F-B560-2A25CA8F5CD4}">
      <dgm:prSet/>
      <dgm:spPr/>
      <dgm:t>
        <a:bodyPr/>
        <a:lstStyle/>
        <a:p>
          <a:endParaRPr lang="tr-TR"/>
        </a:p>
      </dgm:t>
    </dgm:pt>
    <dgm:pt modelId="{74D14589-EB3A-4F6F-8A78-E53BE83120B9}" type="sibTrans" cxnId="{E24A6EAB-DFA7-420F-B560-2A25CA8F5CD4}">
      <dgm:prSet/>
      <dgm:spPr/>
      <dgm:t>
        <a:bodyPr/>
        <a:lstStyle/>
        <a:p>
          <a:endParaRPr lang="tr-TR"/>
        </a:p>
      </dgm:t>
    </dgm:pt>
    <dgm:pt modelId="{A0150C65-9E4B-4DD3-BB59-3359B166B467}">
      <dgm:prSet phldrT="[Metin]"/>
      <dgm:spPr/>
      <dgm:t>
        <a:bodyPr/>
        <a:lstStyle/>
        <a:p>
          <a:r>
            <a:rPr lang="tr-TR" dirty="0"/>
            <a:t>HUKUK BÖLÜMÜ</a:t>
          </a:r>
        </a:p>
      </dgm:t>
    </dgm:pt>
    <dgm:pt modelId="{B30439BF-BB50-4D11-86A5-35175E9BEA3E}" type="parTrans" cxnId="{A26DFC40-F231-440B-B085-0B963DBEA580}">
      <dgm:prSet/>
      <dgm:spPr/>
      <dgm:t>
        <a:bodyPr/>
        <a:lstStyle/>
        <a:p>
          <a:endParaRPr lang="tr-TR"/>
        </a:p>
      </dgm:t>
    </dgm:pt>
    <dgm:pt modelId="{35731844-BB57-44AD-87E3-9A9DA5F9A009}" type="sibTrans" cxnId="{A26DFC40-F231-440B-B085-0B963DBEA580}">
      <dgm:prSet/>
      <dgm:spPr/>
      <dgm:t>
        <a:bodyPr/>
        <a:lstStyle/>
        <a:p>
          <a:endParaRPr lang="tr-TR"/>
        </a:p>
      </dgm:t>
    </dgm:pt>
    <dgm:pt modelId="{A864B9DE-E8B4-4712-8921-88D2BD724691}">
      <dgm:prSet phldrT="[Metin]"/>
      <dgm:spPr/>
      <dgm:t>
        <a:bodyPr/>
        <a:lstStyle/>
        <a:p>
          <a:r>
            <a:rPr lang="tr-TR" dirty="0"/>
            <a:t>GAZETECELİK VE HABERCİLİK BÖLÜMÜ</a:t>
          </a:r>
        </a:p>
      </dgm:t>
    </dgm:pt>
    <dgm:pt modelId="{2EECA3F1-B372-4E79-A670-72B31A028086}" type="parTrans" cxnId="{6C687B92-01D6-47C2-92B9-DC0A2837F6CD}">
      <dgm:prSet/>
      <dgm:spPr/>
      <dgm:t>
        <a:bodyPr/>
        <a:lstStyle/>
        <a:p>
          <a:endParaRPr lang="tr-TR"/>
        </a:p>
      </dgm:t>
    </dgm:pt>
    <dgm:pt modelId="{F17923D1-275E-4B17-B503-64CDC8D71053}" type="sibTrans" cxnId="{6C687B92-01D6-47C2-92B9-DC0A2837F6CD}">
      <dgm:prSet/>
      <dgm:spPr/>
      <dgm:t>
        <a:bodyPr/>
        <a:lstStyle/>
        <a:p>
          <a:endParaRPr lang="tr-TR"/>
        </a:p>
      </dgm:t>
    </dgm:pt>
    <dgm:pt modelId="{5B092434-A39C-489B-B158-39CF2D994C51}">
      <dgm:prSet phldrT="[Metin]"/>
      <dgm:spPr/>
      <dgm:t>
        <a:bodyPr/>
        <a:lstStyle/>
        <a:p>
          <a:r>
            <a:rPr lang="tr-TR" dirty="0"/>
            <a:t>GÖRSEL İŞİTSEL TEKNİKLER VE MEDYA YAPIM BÖLÜMÜ</a:t>
          </a:r>
        </a:p>
      </dgm:t>
    </dgm:pt>
    <dgm:pt modelId="{7F16A6F5-6046-4373-8278-9943A17DC8AD}" type="parTrans" cxnId="{EAD384E0-F5FD-4CE7-88A3-F84F294DB329}">
      <dgm:prSet/>
      <dgm:spPr/>
      <dgm:t>
        <a:bodyPr/>
        <a:lstStyle/>
        <a:p>
          <a:endParaRPr lang="tr-TR"/>
        </a:p>
      </dgm:t>
    </dgm:pt>
    <dgm:pt modelId="{30BA2611-CD64-4EB8-9455-B801B9CEEE47}" type="sibTrans" cxnId="{EAD384E0-F5FD-4CE7-88A3-F84F294DB329}">
      <dgm:prSet/>
      <dgm:spPr/>
      <dgm:t>
        <a:bodyPr/>
        <a:lstStyle/>
        <a:p>
          <a:endParaRPr lang="tr-TR"/>
        </a:p>
      </dgm:t>
    </dgm:pt>
    <dgm:pt modelId="{7B938721-0433-4AF0-9F86-95632280CCD5}">
      <dgm:prSet phldrT="[Metin]"/>
      <dgm:spPr/>
      <dgm:t>
        <a:bodyPr/>
        <a:lstStyle/>
        <a:p>
          <a:r>
            <a:rPr lang="tr-TR" dirty="0"/>
            <a:t>PAZARLAMA VE REKLAMCILIK BÖLÜMÜ</a:t>
          </a:r>
        </a:p>
      </dgm:t>
    </dgm:pt>
    <dgm:pt modelId="{5147ABAD-F5AD-4DAE-949F-2481C28EC45F}" type="parTrans" cxnId="{50791847-A6A0-4C52-80A0-63BD98BFFC51}">
      <dgm:prSet/>
      <dgm:spPr/>
      <dgm:t>
        <a:bodyPr/>
        <a:lstStyle/>
        <a:p>
          <a:endParaRPr lang="tr-TR"/>
        </a:p>
      </dgm:t>
    </dgm:pt>
    <dgm:pt modelId="{1525553E-78C6-496A-8627-43C36117C7CB}" type="sibTrans" cxnId="{50791847-A6A0-4C52-80A0-63BD98BFFC51}">
      <dgm:prSet/>
      <dgm:spPr/>
      <dgm:t>
        <a:bodyPr/>
        <a:lstStyle/>
        <a:p>
          <a:endParaRPr lang="tr-TR"/>
        </a:p>
      </dgm:t>
    </dgm:pt>
    <dgm:pt modelId="{21AFC32A-8052-49F2-8A28-34D0A1E4227C}" type="pres">
      <dgm:prSet presAssocID="{E97D25CD-C3AC-4006-A48F-3516DA7708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753AB0-BC67-4303-9F2F-0FF5717EF75A}" type="pres">
      <dgm:prSet presAssocID="{6545C15D-BA35-44AB-ACE1-EA90C3B944DC}" presName="hierRoot1" presStyleCnt="0">
        <dgm:presLayoutVars>
          <dgm:hierBranch val="init"/>
        </dgm:presLayoutVars>
      </dgm:prSet>
      <dgm:spPr/>
    </dgm:pt>
    <dgm:pt modelId="{E7BB360B-7718-4EAA-8AD2-8DC56F04C079}" type="pres">
      <dgm:prSet presAssocID="{6545C15D-BA35-44AB-ACE1-EA90C3B944DC}" presName="rootComposite1" presStyleCnt="0"/>
      <dgm:spPr/>
    </dgm:pt>
    <dgm:pt modelId="{C792D36F-8837-48EF-8BE1-CE22868FBA7F}" type="pres">
      <dgm:prSet presAssocID="{6545C15D-BA35-44AB-ACE1-EA90C3B944DC}" presName="rootText1" presStyleLbl="node0" presStyleIdx="0" presStyleCnt="1">
        <dgm:presLayoutVars>
          <dgm:chPref val="3"/>
        </dgm:presLayoutVars>
      </dgm:prSet>
      <dgm:spPr/>
    </dgm:pt>
    <dgm:pt modelId="{6FDB68C1-C7D1-4C42-B0FA-E3572F7B8F19}" type="pres">
      <dgm:prSet presAssocID="{6545C15D-BA35-44AB-ACE1-EA90C3B944DC}" presName="rootConnector1" presStyleLbl="node1" presStyleIdx="0" presStyleCnt="0"/>
      <dgm:spPr/>
    </dgm:pt>
    <dgm:pt modelId="{648F1B71-4A3F-49D0-A8D1-3E77BCC8A7AB}" type="pres">
      <dgm:prSet presAssocID="{6545C15D-BA35-44AB-ACE1-EA90C3B944DC}" presName="hierChild2" presStyleCnt="0"/>
      <dgm:spPr/>
    </dgm:pt>
    <dgm:pt modelId="{BB3330AF-7B01-404A-BBEF-7C2B7A08D70E}" type="pres">
      <dgm:prSet presAssocID="{1120B429-8B21-4C32-96FC-CA7126A1D666}" presName="Name64" presStyleLbl="parChTrans1D2" presStyleIdx="0" presStyleCnt="5"/>
      <dgm:spPr/>
    </dgm:pt>
    <dgm:pt modelId="{E888FDB6-1133-4423-B257-64445D243AA1}" type="pres">
      <dgm:prSet presAssocID="{0A781584-36E3-4257-BD07-66C88491379E}" presName="hierRoot2" presStyleCnt="0">
        <dgm:presLayoutVars>
          <dgm:hierBranch val="init"/>
        </dgm:presLayoutVars>
      </dgm:prSet>
      <dgm:spPr/>
    </dgm:pt>
    <dgm:pt modelId="{2171414F-591C-4FA8-9E20-88074968485E}" type="pres">
      <dgm:prSet presAssocID="{0A781584-36E3-4257-BD07-66C88491379E}" presName="rootComposite" presStyleCnt="0"/>
      <dgm:spPr/>
    </dgm:pt>
    <dgm:pt modelId="{97E93DD8-4FBB-4964-B991-4EB723E8B6EA}" type="pres">
      <dgm:prSet presAssocID="{0A781584-36E3-4257-BD07-66C88491379E}" presName="rootText" presStyleLbl="node2" presStyleIdx="0" presStyleCnt="1">
        <dgm:presLayoutVars>
          <dgm:chPref val="3"/>
        </dgm:presLayoutVars>
      </dgm:prSet>
      <dgm:spPr/>
    </dgm:pt>
    <dgm:pt modelId="{FDF1B93F-263B-4B48-B169-E6757AED7646}" type="pres">
      <dgm:prSet presAssocID="{0A781584-36E3-4257-BD07-66C88491379E}" presName="rootConnector" presStyleLbl="node2" presStyleIdx="0" presStyleCnt="1"/>
      <dgm:spPr/>
    </dgm:pt>
    <dgm:pt modelId="{BD668453-03F8-4B51-8935-0711D9EE81F7}" type="pres">
      <dgm:prSet presAssocID="{0A781584-36E3-4257-BD07-66C88491379E}" presName="hierChild4" presStyleCnt="0"/>
      <dgm:spPr/>
    </dgm:pt>
    <dgm:pt modelId="{E021EEE0-4D09-4CD0-A984-3268C406C1CD}" type="pres">
      <dgm:prSet presAssocID="{CD18FC3D-61E6-4E08-8CAF-53F5140088CB}" presName="Name64" presStyleLbl="parChTrans1D3" presStyleIdx="0" presStyleCnt="8"/>
      <dgm:spPr/>
    </dgm:pt>
    <dgm:pt modelId="{72799F6C-5023-4661-AEF3-FBED9A524F3F}" type="pres">
      <dgm:prSet presAssocID="{04DFF323-7893-4805-BF53-A9D300828DCD}" presName="hierRoot2" presStyleCnt="0">
        <dgm:presLayoutVars>
          <dgm:hierBranch val="init"/>
        </dgm:presLayoutVars>
      </dgm:prSet>
      <dgm:spPr/>
    </dgm:pt>
    <dgm:pt modelId="{BD7F28FD-8F0D-4A5E-8B65-24281C2B92EF}" type="pres">
      <dgm:prSet presAssocID="{04DFF323-7893-4805-BF53-A9D300828DCD}" presName="rootComposite" presStyleCnt="0"/>
      <dgm:spPr/>
    </dgm:pt>
    <dgm:pt modelId="{AB3F19D9-399C-43C4-95F3-0AB2AB786CDC}" type="pres">
      <dgm:prSet presAssocID="{04DFF323-7893-4805-BF53-A9D300828DCD}" presName="rootText" presStyleLbl="node3" presStyleIdx="0" presStyleCnt="8">
        <dgm:presLayoutVars>
          <dgm:chPref val="3"/>
        </dgm:presLayoutVars>
      </dgm:prSet>
      <dgm:spPr/>
    </dgm:pt>
    <dgm:pt modelId="{389ED37D-47AC-42E6-B89D-BA32A6850446}" type="pres">
      <dgm:prSet presAssocID="{04DFF323-7893-4805-BF53-A9D300828DCD}" presName="rootConnector" presStyleLbl="node3" presStyleIdx="0" presStyleCnt="8"/>
      <dgm:spPr/>
    </dgm:pt>
    <dgm:pt modelId="{F830C69A-EF20-450F-A687-8F1AC5151537}" type="pres">
      <dgm:prSet presAssocID="{04DFF323-7893-4805-BF53-A9D300828DCD}" presName="hierChild4" presStyleCnt="0"/>
      <dgm:spPr/>
    </dgm:pt>
    <dgm:pt modelId="{232D8705-680A-4B88-B691-0E9649369FDE}" type="pres">
      <dgm:prSet presAssocID="{04DFF323-7893-4805-BF53-A9D300828DCD}" presName="hierChild5" presStyleCnt="0"/>
      <dgm:spPr/>
    </dgm:pt>
    <dgm:pt modelId="{A14F38CC-9A05-4B3C-80D4-1318B13F7235}" type="pres">
      <dgm:prSet presAssocID="{1632B05C-398E-4FE6-9BCC-6766A5CDC2BD}" presName="Name64" presStyleLbl="parChTrans1D3" presStyleIdx="1" presStyleCnt="8"/>
      <dgm:spPr/>
    </dgm:pt>
    <dgm:pt modelId="{498F2CE5-6E6F-481B-9203-8932AFC3B1B0}" type="pres">
      <dgm:prSet presAssocID="{7BEE7FDD-EC34-4DE6-B6AA-ACF4DDFC89FA}" presName="hierRoot2" presStyleCnt="0">
        <dgm:presLayoutVars>
          <dgm:hierBranch val="init"/>
        </dgm:presLayoutVars>
      </dgm:prSet>
      <dgm:spPr/>
    </dgm:pt>
    <dgm:pt modelId="{BFDC6A3D-DBA7-48C7-AF6D-55C5BE60BB87}" type="pres">
      <dgm:prSet presAssocID="{7BEE7FDD-EC34-4DE6-B6AA-ACF4DDFC89FA}" presName="rootComposite" presStyleCnt="0"/>
      <dgm:spPr/>
    </dgm:pt>
    <dgm:pt modelId="{7319F960-793F-430B-A35A-899EAE095E6E}" type="pres">
      <dgm:prSet presAssocID="{7BEE7FDD-EC34-4DE6-B6AA-ACF4DDFC89FA}" presName="rootText" presStyleLbl="node3" presStyleIdx="1" presStyleCnt="8">
        <dgm:presLayoutVars>
          <dgm:chPref val="3"/>
        </dgm:presLayoutVars>
      </dgm:prSet>
      <dgm:spPr/>
    </dgm:pt>
    <dgm:pt modelId="{4E01787D-CC55-46A8-91C8-FAC19EC3483C}" type="pres">
      <dgm:prSet presAssocID="{7BEE7FDD-EC34-4DE6-B6AA-ACF4DDFC89FA}" presName="rootConnector" presStyleLbl="node3" presStyleIdx="1" presStyleCnt="8"/>
      <dgm:spPr/>
    </dgm:pt>
    <dgm:pt modelId="{86178477-0503-4E86-B700-398E3E981579}" type="pres">
      <dgm:prSet presAssocID="{7BEE7FDD-EC34-4DE6-B6AA-ACF4DDFC89FA}" presName="hierChild4" presStyleCnt="0"/>
      <dgm:spPr/>
    </dgm:pt>
    <dgm:pt modelId="{9D61C8F2-2ABC-458C-A713-FDF2E8658B24}" type="pres">
      <dgm:prSet presAssocID="{7BEE7FDD-EC34-4DE6-B6AA-ACF4DDFC89FA}" presName="hierChild5" presStyleCnt="0"/>
      <dgm:spPr/>
    </dgm:pt>
    <dgm:pt modelId="{A1F4E5A2-31D7-48E9-AE6D-73BE000F5649}" type="pres">
      <dgm:prSet presAssocID="{1A6C8CDA-D90A-4522-AA4A-3BA7035164CB}" presName="Name64" presStyleLbl="parChTrans1D3" presStyleIdx="2" presStyleCnt="8"/>
      <dgm:spPr/>
    </dgm:pt>
    <dgm:pt modelId="{372686A6-F9F1-49D3-826B-72F49BDA50CB}" type="pres">
      <dgm:prSet presAssocID="{7D74083A-ED19-45F7-A32C-DBFE11C3C98B}" presName="hierRoot2" presStyleCnt="0">
        <dgm:presLayoutVars>
          <dgm:hierBranch val="init"/>
        </dgm:presLayoutVars>
      </dgm:prSet>
      <dgm:spPr/>
    </dgm:pt>
    <dgm:pt modelId="{F481DF6D-FBA1-4700-9FFD-396A81889DDC}" type="pres">
      <dgm:prSet presAssocID="{7D74083A-ED19-45F7-A32C-DBFE11C3C98B}" presName="rootComposite" presStyleCnt="0"/>
      <dgm:spPr/>
    </dgm:pt>
    <dgm:pt modelId="{60737C9C-27CE-4FB9-984D-A304AB65B3E8}" type="pres">
      <dgm:prSet presAssocID="{7D74083A-ED19-45F7-A32C-DBFE11C3C98B}" presName="rootText" presStyleLbl="node3" presStyleIdx="2" presStyleCnt="8">
        <dgm:presLayoutVars>
          <dgm:chPref val="3"/>
        </dgm:presLayoutVars>
      </dgm:prSet>
      <dgm:spPr/>
    </dgm:pt>
    <dgm:pt modelId="{AFC37863-C0AE-42D5-B786-A76CCF69D3B7}" type="pres">
      <dgm:prSet presAssocID="{7D74083A-ED19-45F7-A32C-DBFE11C3C98B}" presName="rootConnector" presStyleLbl="node3" presStyleIdx="2" presStyleCnt="8"/>
      <dgm:spPr/>
    </dgm:pt>
    <dgm:pt modelId="{E27B5225-5DAE-4DDB-A703-2D0108E1203A}" type="pres">
      <dgm:prSet presAssocID="{7D74083A-ED19-45F7-A32C-DBFE11C3C98B}" presName="hierChild4" presStyleCnt="0"/>
      <dgm:spPr/>
    </dgm:pt>
    <dgm:pt modelId="{B07F6308-F746-42FB-BCB6-5454191B71B0}" type="pres">
      <dgm:prSet presAssocID="{7D74083A-ED19-45F7-A32C-DBFE11C3C98B}" presName="hierChild5" presStyleCnt="0"/>
      <dgm:spPr/>
    </dgm:pt>
    <dgm:pt modelId="{D1EE4AFB-62B6-48A9-8E36-65D1175126DC}" type="pres">
      <dgm:prSet presAssocID="{D7B0CDA8-7F5E-4BC5-AB5F-EA0CCC935CB5}" presName="Name64" presStyleLbl="parChTrans1D3" presStyleIdx="3" presStyleCnt="8"/>
      <dgm:spPr/>
    </dgm:pt>
    <dgm:pt modelId="{B641E4B7-7711-475F-AF1F-BE04897D0EB1}" type="pres">
      <dgm:prSet presAssocID="{B434147F-276C-4086-8399-C22285CFF07B}" presName="hierRoot2" presStyleCnt="0">
        <dgm:presLayoutVars>
          <dgm:hierBranch val="init"/>
        </dgm:presLayoutVars>
      </dgm:prSet>
      <dgm:spPr/>
    </dgm:pt>
    <dgm:pt modelId="{14FABF4F-FB89-4E1E-926B-49BF7FCDF7DE}" type="pres">
      <dgm:prSet presAssocID="{B434147F-276C-4086-8399-C22285CFF07B}" presName="rootComposite" presStyleCnt="0"/>
      <dgm:spPr/>
    </dgm:pt>
    <dgm:pt modelId="{C550AA2B-ECD6-4756-950C-ECEADB2AC82A}" type="pres">
      <dgm:prSet presAssocID="{B434147F-276C-4086-8399-C22285CFF07B}" presName="rootText" presStyleLbl="node3" presStyleIdx="3" presStyleCnt="8">
        <dgm:presLayoutVars>
          <dgm:chPref val="3"/>
        </dgm:presLayoutVars>
      </dgm:prSet>
      <dgm:spPr/>
    </dgm:pt>
    <dgm:pt modelId="{68C8779D-AA37-4ADA-8423-A765D426D384}" type="pres">
      <dgm:prSet presAssocID="{B434147F-276C-4086-8399-C22285CFF07B}" presName="rootConnector" presStyleLbl="node3" presStyleIdx="3" presStyleCnt="8"/>
      <dgm:spPr/>
    </dgm:pt>
    <dgm:pt modelId="{9DC45EF5-89E5-444E-B0CD-66EB9F64C222}" type="pres">
      <dgm:prSet presAssocID="{B434147F-276C-4086-8399-C22285CFF07B}" presName="hierChild4" presStyleCnt="0"/>
      <dgm:spPr/>
    </dgm:pt>
    <dgm:pt modelId="{92CE099B-732E-4C21-983F-BA7654910EE4}" type="pres">
      <dgm:prSet presAssocID="{B434147F-276C-4086-8399-C22285CFF07B}" presName="hierChild5" presStyleCnt="0"/>
      <dgm:spPr/>
    </dgm:pt>
    <dgm:pt modelId="{E8E05835-8554-4350-9D7A-28967A08D21A}" type="pres">
      <dgm:prSet presAssocID="{B30439BF-BB50-4D11-86A5-35175E9BEA3E}" presName="Name64" presStyleLbl="parChTrans1D3" presStyleIdx="4" presStyleCnt="8"/>
      <dgm:spPr/>
    </dgm:pt>
    <dgm:pt modelId="{4621813B-9B34-4539-8065-FB6709316B2D}" type="pres">
      <dgm:prSet presAssocID="{A0150C65-9E4B-4DD3-BB59-3359B166B467}" presName="hierRoot2" presStyleCnt="0">
        <dgm:presLayoutVars>
          <dgm:hierBranch val="init"/>
        </dgm:presLayoutVars>
      </dgm:prSet>
      <dgm:spPr/>
    </dgm:pt>
    <dgm:pt modelId="{3A88E928-D9FA-468A-806B-34F9403BFBDD}" type="pres">
      <dgm:prSet presAssocID="{A0150C65-9E4B-4DD3-BB59-3359B166B467}" presName="rootComposite" presStyleCnt="0"/>
      <dgm:spPr/>
    </dgm:pt>
    <dgm:pt modelId="{170B31BF-90A1-4C6A-BC30-DE0461E8031F}" type="pres">
      <dgm:prSet presAssocID="{A0150C65-9E4B-4DD3-BB59-3359B166B467}" presName="rootText" presStyleLbl="node3" presStyleIdx="4" presStyleCnt="8">
        <dgm:presLayoutVars>
          <dgm:chPref val="3"/>
        </dgm:presLayoutVars>
      </dgm:prSet>
      <dgm:spPr/>
    </dgm:pt>
    <dgm:pt modelId="{14B22A35-E85F-4BC3-A926-0485CE15A9DE}" type="pres">
      <dgm:prSet presAssocID="{A0150C65-9E4B-4DD3-BB59-3359B166B467}" presName="rootConnector" presStyleLbl="node3" presStyleIdx="4" presStyleCnt="8"/>
      <dgm:spPr/>
    </dgm:pt>
    <dgm:pt modelId="{8339DCC4-877E-434F-9BFD-24D40260C6DF}" type="pres">
      <dgm:prSet presAssocID="{A0150C65-9E4B-4DD3-BB59-3359B166B467}" presName="hierChild4" presStyleCnt="0"/>
      <dgm:spPr/>
    </dgm:pt>
    <dgm:pt modelId="{CAEC5EB6-A3AD-4893-8026-E94D58685732}" type="pres">
      <dgm:prSet presAssocID="{A0150C65-9E4B-4DD3-BB59-3359B166B467}" presName="hierChild5" presStyleCnt="0"/>
      <dgm:spPr/>
    </dgm:pt>
    <dgm:pt modelId="{E50B9541-53B3-4FFE-A429-383125CA28CF}" type="pres">
      <dgm:prSet presAssocID="{2EECA3F1-B372-4E79-A670-72B31A028086}" presName="Name64" presStyleLbl="parChTrans1D3" presStyleIdx="5" presStyleCnt="8"/>
      <dgm:spPr/>
    </dgm:pt>
    <dgm:pt modelId="{81A7155C-D84F-4F0C-970E-F2B35BE20E33}" type="pres">
      <dgm:prSet presAssocID="{A864B9DE-E8B4-4712-8921-88D2BD724691}" presName="hierRoot2" presStyleCnt="0">
        <dgm:presLayoutVars>
          <dgm:hierBranch val="init"/>
        </dgm:presLayoutVars>
      </dgm:prSet>
      <dgm:spPr/>
    </dgm:pt>
    <dgm:pt modelId="{92BAD1A4-BC91-4053-9F67-87DC8A397236}" type="pres">
      <dgm:prSet presAssocID="{A864B9DE-E8B4-4712-8921-88D2BD724691}" presName="rootComposite" presStyleCnt="0"/>
      <dgm:spPr/>
    </dgm:pt>
    <dgm:pt modelId="{0B8CD992-39F1-440B-851C-ACEECA8CDA3A}" type="pres">
      <dgm:prSet presAssocID="{A864B9DE-E8B4-4712-8921-88D2BD724691}" presName="rootText" presStyleLbl="node3" presStyleIdx="5" presStyleCnt="8">
        <dgm:presLayoutVars>
          <dgm:chPref val="3"/>
        </dgm:presLayoutVars>
      </dgm:prSet>
      <dgm:spPr/>
    </dgm:pt>
    <dgm:pt modelId="{6F179D8A-05F7-4BF8-A701-06AD8A331DBA}" type="pres">
      <dgm:prSet presAssocID="{A864B9DE-E8B4-4712-8921-88D2BD724691}" presName="rootConnector" presStyleLbl="node3" presStyleIdx="5" presStyleCnt="8"/>
      <dgm:spPr/>
    </dgm:pt>
    <dgm:pt modelId="{4AE092F6-55A5-4DCF-A4A3-4130DBF8815B}" type="pres">
      <dgm:prSet presAssocID="{A864B9DE-E8B4-4712-8921-88D2BD724691}" presName="hierChild4" presStyleCnt="0"/>
      <dgm:spPr/>
    </dgm:pt>
    <dgm:pt modelId="{9160F01C-7194-4D3C-BA28-2F5F3E6B041A}" type="pres">
      <dgm:prSet presAssocID="{A864B9DE-E8B4-4712-8921-88D2BD724691}" presName="hierChild5" presStyleCnt="0"/>
      <dgm:spPr/>
    </dgm:pt>
    <dgm:pt modelId="{5F87081A-7155-4CD7-96BE-0C5B9F41A54A}" type="pres">
      <dgm:prSet presAssocID="{7F16A6F5-6046-4373-8278-9943A17DC8AD}" presName="Name64" presStyleLbl="parChTrans1D3" presStyleIdx="6" presStyleCnt="8"/>
      <dgm:spPr/>
    </dgm:pt>
    <dgm:pt modelId="{041B1999-31DD-4231-ACDE-47A4299CA8B5}" type="pres">
      <dgm:prSet presAssocID="{5B092434-A39C-489B-B158-39CF2D994C51}" presName="hierRoot2" presStyleCnt="0">
        <dgm:presLayoutVars>
          <dgm:hierBranch val="init"/>
        </dgm:presLayoutVars>
      </dgm:prSet>
      <dgm:spPr/>
    </dgm:pt>
    <dgm:pt modelId="{79AF33D1-FEC4-455D-9F5B-E278DF08481F}" type="pres">
      <dgm:prSet presAssocID="{5B092434-A39C-489B-B158-39CF2D994C51}" presName="rootComposite" presStyleCnt="0"/>
      <dgm:spPr/>
    </dgm:pt>
    <dgm:pt modelId="{0878D4DE-6942-442E-A719-AF3A1B23EE99}" type="pres">
      <dgm:prSet presAssocID="{5B092434-A39C-489B-B158-39CF2D994C51}" presName="rootText" presStyleLbl="node3" presStyleIdx="6" presStyleCnt="8">
        <dgm:presLayoutVars>
          <dgm:chPref val="3"/>
        </dgm:presLayoutVars>
      </dgm:prSet>
      <dgm:spPr/>
    </dgm:pt>
    <dgm:pt modelId="{ECC278A1-8860-4921-9353-C5550A8F1577}" type="pres">
      <dgm:prSet presAssocID="{5B092434-A39C-489B-B158-39CF2D994C51}" presName="rootConnector" presStyleLbl="node3" presStyleIdx="6" presStyleCnt="8"/>
      <dgm:spPr/>
    </dgm:pt>
    <dgm:pt modelId="{FFAA7A87-802C-44C9-B270-B410D9609F84}" type="pres">
      <dgm:prSet presAssocID="{5B092434-A39C-489B-B158-39CF2D994C51}" presName="hierChild4" presStyleCnt="0"/>
      <dgm:spPr/>
    </dgm:pt>
    <dgm:pt modelId="{F7311252-9EB6-4EF1-80EC-B9E1494E2F3B}" type="pres">
      <dgm:prSet presAssocID="{5B092434-A39C-489B-B158-39CF2D994C51}" presName="hierChild5" presStyleCnt="0"/>
      <dgm:spPr/>
    </dgm:pt>
    <dgm:pt modelId="{5C94A123-AE16-4C90-99A0-CE3B2F653180}" type="pres">
      <dgm:prSet presAssocID="{5147ABAD-F5AD-4DAE-949F-2481C28EC45F}" presName="Name64" presStyleLbl="parChTrans1D3" presStyleIdx="7" presStyleCnt="8"/>
      <dgm:spPr/>
    </dgm:pt>
    <dgm:pt modelId="{20C4FDA9-1EB8-4EA9-BBAA-A545DBC70D66}" type="pres">
      <dgm:prSet presAssocID="{7B938721-0433-4AF0-9F86-95632280CCD5}" presName="hierRoot2" presStyleCnt="0">
        <dgm:presLayoutVars>
          <dgm:hierBranch val="init"/>
        </dgm:presLayoutVars>
      </dgm:prSet>
      <dgm:spPr/>
    </dgm:pt>
    <dgm:pt modelId="{7385F076-5BC8-4BEE-A28A-16787D70FC66}" type="pres">
      <dgm:prSet presAssocID="{7B938721-0433-4AF0-9F86-95632280CCD5}" presName="rootComposite" presStyleCnt="0"/>
      <dgm:spPr/>
    </dgm:pt>
    <dgm:pt modelId="{2D6F244E-4AA7-4562-A14B-127151D22D50}" type="pres">
      <dgm:prSet presAssocID="{7B938721-0433-4AF0-9F86-95632280CCD5}" presName="rootText" presStyleLbl="node3" presStyleIdx="7" presStyleCnt="8">
        <dgm:presLayoutVars>
          <dgm:chPref val="3"/>
        </dgm:presLayoutVars>
      </dgm:prSet>
      <dgm:spPr/>
    </dgm:pt>
    <dgm:pt modelId="{4FEADA32-D778-4739-81E1-325D8DB2D143}" type="pres">
      <dgm:prSet presAssocID="{7B938721-0433-4AF0-9F86-95632280CCD5}" presName="rootConnector" presStyleLbl="node3" presStyleIdx="7" presStyleCnt="8"/>
      <dgm:spPr/>
    </dgm:pt>
    <dgm:pt modelId="{18A26EEA-2796-48E5-82EE-7AEC98EECD25}" type="pres">
      <dgm:prSet presAssocID="{7B938721-0433-4AF0-9F86-95632280CCD5}" presName="hierChild4" presStyleCnt="0"/>
      <dgm:spPr/>
    </dgm:pt>
    <dgm:pt modelId="{72F9F6A1-E677-44A2-BDB3-515F1B55BC3A}" type="pres">
      <dgm:prSet presAssocID="{7B938721-0433-4AF0-9F86-95632280CCD5}" presName="hierChild5" presStyleCnt="0"/>
      <dgm:spPr/>
    </dgm:pt>
    <dgm:pt modelId="{D2AF3C91-8A3A-4CAA-A8D4-A9F513F44105}" type="pres">
      <dgm:prSet presAssocID="{0A781584-36E3-4257-BD07-66C88491379E}" presName="hierChild5" presStyleCnt="0"/>
      <dgm:spPr/>
    </dgm:pt>
    <dgm:pt modelId="{BCFCE3FF-5AFD-4FBD-B908-12C9AC9EC03C}" type="pres">
      <dgm:prSet presAssocID="{6545C15D-BA35-44AB-ACE1-EA90C3B944DC}" presName="hierChild3" presStyleCnt="0"/>
      <dgm:spPr/>
    </dgm:pt>
    <dgm:pt modelId="{5F31B455-2512-4B7E-9968-215E332E7812}" type="pres">
      <dgm:prSet presAssocID="{2C3576BE-9BB1-4224-8DE6-E4E4815B14F6}" presName="Name115" presStyleLbl="parChTrans1D2" presStyleIdx="1" presStyleCnt="5"/>
      <dgm:spPr/>
    </dgm:pt>
    <dgm:pt modelId="{4FC32FB5-982B-4174-BC07-3910ECFB53BE}" type="pres">
      <dgm:prSet presAssocID="{43E46CC2-F45F-4A6D-9242-B747F2B4F084}" presName="hierRoot3" presStyleCnt="0">
        <dgm:presLayoutVars>
          <dgm:hierBranch val="init"/>
        </dgm:presLayoutVars>
      </dgm:prSet>
      <dgm:spPr/>
    </dgm:pt>
    <dgm:pt modelId="{FFE6D0D9-BAF0-4FD1-98A8-7BFB79FF18A7}" type="pres">
      <dgm:prSet presAssocID="{43E46CC2-F45F-4A6D-9242-B747F2B4F084}" presName="rootComposite3" presStyleCnt="0"/>
      <dgm:spPr/>
    </dgm:pt>
    <dgm:pt modelId="{910A7AD5-C8B1-4DC9-A572-458A57B89472}" type="pres">
      <dgm:prSet presAssocID="{43E46CC2-F45F-4A6D-9242-B747F2B4F084}" presName="rootText3" presStyleLbl="asst1" presStyleIdx="0" presStyleCnt="4">
        <dgm:presLayoutVars>
          <dgm:chPref val="3"/>
        </dgm:presLayoutVars>
      </dgm:prSet>
      <dgm:spPr/>
    </dgm:pt>
    <dgm:pt modelId="{3CE56406-C578-4581-AE46-DA751F2304B4}" type="pres">
      <dgm:prSet presAssocID="{43E46CC2-F45F-4A6D-9242-B747F2B4F084}" presName="rootConnector3" presStyleLbl="asst1" presStyleIdx="0" presStyleCnt="4"/>
      <dgm:spPr/>
    </dgm:pt>
    <dgm:pt modelId="{9699FFE7-0244-4A20-A1ED-E5248BA8F989}" type="pres">
      <dgm:prSet presAssocID="{43E46CC2-F45F-4A6D-9242-B747F2B4F084}" presName="hierChild6" presStyleCnt="0"/>
      <dgm:spPr/>
    </dgm:pt>
    <dgm:pt modelId="{5CF60795-5FE8-4656-9A91-CE674DDBB512}" type="pres">
      <dgm:prSet presAssocID="{43E46CC2-F45F-4A6D-9242-B747F2B4F084}" presName="hierChild7" presStyleCnt="0"/>
      <dgm:spPr/>
    </dgm:pt>
    <dgm:pt modelId="{8AE28396-B0C3-45D4-BAC7-0CB684409902}" type="pres">
      <dgm:prSet presAssocID="{8B17F7FC-123A-42D5-9C70-EAA12BDC106D}" presName="Name115" presStyleLbl="parChTrans1D2" presStyleIdx="2" presStyleCnt="5"/>
      <dgm:spPr/>
    </dgm:pt>
    <dgm:pt modelId="{11CEEDEE-11D2-4DF1-81FC-1FF310BEDFD8}" type="pres">
      <dgm:prSet presAssocID="{95F76601-B9E0-4FC2-9018-E8B6D34B657E}" presName="hierRoot3" presStyleCnt="0">
        <dgm:presLayoutVars>
          <dgm:hierBranch val="init"/>
        </dgm:presLayoutVars>
      </dgm:prSet>
      <dgm:spPr/>
    </dgm:pt>
    <dgm:pt modelId="{961DF305-512C-4FD4-B371-3AABCB97B631}" type="pres">
      <dgm:prSet presAssocID="{95F76601-B9E0-4FC2-9018-E8B6D34B657E}" presName="rootComposite3" presStyleCnt="0"/>
      <dgm:spPr/>
    </dgm:pt>
    <dgm:pt modelId="{7B4A6D7A-BD63-45B0-97C1-F6425D6221F3}" type="pres">
      <dgm:prSet presAssocID="{95F76601-B9E0-4FC2-9018-E8B6D34B657E}" presName="rootText3" presStyleLbl="asst1" presStyleIdx="1" presStyleCnt="4">
        <dgm:presLayoutVars>
          <dgm:chPref val="3"/>
        </dgm:presLayoutVars>
      </dgm:prSet>
      <dgm:spPr/>
    </dgm:pt>
    <dgm:pt modelId="{3D46A97D-54E0-4573-9133-4F03B68C215B}" type="pres">
      <dgm:prSet presAssocID="{95F76601-B9E0-4FC2-9018-E8B6D34B657E}" presName="rootConnector3" presStyleLbl="asst1" presStyleIdx="1" presStyleCnt="4"/>
      <dgm:spPr/>
    </dgm:pt>
    <dgm:pt modelId="{12EB1329-BC1E-4DA9-B38B-8F5F917D3C24}" type="pres">
      <dgm:prSet presAssocID="{95F76601-B9E0-4FC2-9018-E8B6D34B657E}" presName="hierChild6" presStyleCnt="0"/>
      <dgm:spPr/>
    </dgm:pt>
    <dgm:pt modelId="{C1B22F60-05EE-4F0E-8103-FBA60E5DDD15}" type="pres">
      <dgm:prSet presAssocID="{95F76601-B9E0-4FC2-9018-E8B6D34B657E}" presName="hierChild7" presStyleCnt="0"/>
      <dgm:spPr/>
    </dgm:pt>
    <dgm:pt modelId="{7024E69F-CE47-4A03-BD34-96F80A98511E}" type="pres">
      <dgm:prSet presAssocID="{2FDAD07E-8F61-4D8C-93D0-E20C3DADC4AF}" presName="Name115" presStyleLbl="parChTrans1D2" presStyleIdx="3" presStyleCnt="5"/>
      <dgm:spPr/>
    </dgm:pt>
    <dgm:pt modelId="{DB2AF096-56FA-40BC-8B5C-36D7F371A727}" type="pres">
      <dgm:prSet presAssocID="{488F4D8F-367E-4DC7-A352-682EB45971BB}" presName="hierRoot3" presStyleCnt="0">
        <dgm:presLayoutVars>
          <dgm:hierBranch val="init"/>
        </dgm:presLayoutVars>
      </dgm:prSet>
      <dgm:spPr/>
    </dgm:pt>
    <dgm:pt modelId="{9DFA72F7-1572-4D59-A3D3-251DA525A92F}" type="pres">
      <dgm:prSet presAssocID="{488F4D8F-367E-4DC7-A352-682EB45971BB}" presName="rootComposite3" presStyleCnt="0"/>
      <dgm:spPr/>
    </dgm:pt>
    <dgm:pt modelId="{9807939F-949D-4797-AB39-07E2E2EFF4BB}" type="pres">
      <dgm:prSet presAssocID="{488F4D8F-367E-4DC7-A352-682EB45971BB}" presName="rootText3" presStyleLbl="asst1" presStyleIdx="2" presStyleCnt="4">
        <dgm:presLayoutVars>
          <dgm:chPref val="3"/>
        </dgm:presLayoutVars>
      </dgm:prSet>
      <dgm:spPr/>
    </dgm:pt>
    <dgm:pt modelId="{30DDA41B-1E4B-4D56-84CF-E091AE243AFC}" type="pres">
      <dgm:prSet presAssocID="{488F4D8F-367E-4DC7-A352-682EB45971BB}" presName="rootConnector3" presStyleLbl="asst1" presStyleIdx="2" presStyleCnt="4"/>
      <dgm:spPr/>
    </dgm:pt>
    <dgm:pt modelId="{9D124909-9518-43D4-B1A9-54FDB6A4557C}" type="pres">
      <dgm:prSet presAssocID="{488F4D8F-367E-4DC7-A352-682EB45971BB}" presName="hierChild6" presStyleCnt="0"/>
      <dgm:spPr/>
    </dgm:pt>
    <dgm:pt modelId="{6ACE6CE7-778E-47CC-8D16-6EE4AD9508D7}" type="pres">
      <dgm:prSet presAssocID="{488F4D8F-367E-4DC7-A352-682EB45971BB}" presName="hierChild7" presStyleCnt="0"/>
      <dgm:spPr/>
    </dgm:pt>
    <dgm:pt modelId="{3A75735D-CFB0-4568-A53C-A453C14A1AEB}" type="pres">
      <dgm:prSet presAssocID="{CBDFF283-33BB-472C-91C7-1CD4992F640C}" presName="Name115" presStyleLbl="parChTrans1D2" presStyleIdx="4" presStyleCnt="5"/>
      <dgm:spPr/>
    </dgm:pt>
    <dgm:pt modelId="{99A3944A-52A2-41FF-B8AC-82ADA5A548A2}" type="pres">
      <dgm:prSet presAssocID="{50BE9829-5B04-4692-A70A-7B6CAA006676}" presName="hierRoot3" presStyleCnt="0">
        <dgm:presLayoutVars>
          <dgm:hierBranch val="init"/>
        </dgm:presLayoutVars>
      </dgm:prSet>
      <dgm:spPr/>
    </dgm:pt>
    <dgm:pt modelId="{7BD28679-8B70-4433-801C-8CB801C7B4BD}" type="pres">
      <dgm:prSet presAssocID="{50BE9829-5B04-4692-A70A-7B6CAA006676}" presName="rootComposite3" presStyleCnt="0"/>
      <dgm:spPr/>
    </dgm:pt>
    <dgm:pt modelId="{CB890EFA-C144-4D5E-820E-3B49AD81DAFF}" type="pres">
      <dgm:prSet presAssocID="{50BE9829-5B04-4692-A70A-7B6CAA006676}" presName="rootText3" presStyleLbl="asst1" presStyleIdx="3" presStyleCnt="4">
        <dgm:presLayoutVars>
          <dgm:chPref val="3"/>
        </dgm:presLayoutVars>
      </dgm:prSet>
      <dgm:spPr/>
    </dgm:pt>
    <dgm:pt modelId="{19CE7072-6511-45D4-B0C1-3AE39F3B080F}" type="pres">
      <dgm:prSet presAssocID="{50BE9829-5B04-4692-A70A-7B6CAA006676}" presName="rootConnector3" presStyleLbl="asst1" presStyleIdx="3" presStyleCnt="4"/>
      <dgm:spPr/>
    </dgm:pt>
    <dgm:pt modelId="{D77FB6C4-C1F7-4845-9455-485578B3361C}" type="pres">
      <dgm:prSet presAssocID="{50BE9829-5B04-4692-A70A-7B6CAA006676}" presName="hierChild6" presStyleCnt="0"/>
      <dgm:spPr/>
    </dgm:pt>
    <dgm:pt modelId="{9EFB897A-D878-4F3D-8186-F15382A613D0}" type="pres">
      <dgm:prSet presAssocID="{50BE9829-5B04-4692-A70A-7B6CAA006676}" presName="hierChild7" presStyleCnt="0"/>
      <dgm:spPr/>
    </dgm:pt>
  </dgm:ptLst>
  <dgm:cxnLst>
    <dgm:cxn modelId="{F2F02601-FCC0-4E63-AA9C-A47CF0F53FF6}" type="presOf" srcId="{CD18FC3D-61E6-4E08-8CAF-53F5140088CB}" destId="{E021EEE0-4D09-4CD0-A984-3268C406C1CD}" srcOrd="0" destOrd="0" presId="urn:microsoft.com/office/officeart/2009/3/layout/HorizontalOrganizationChart"/>
    <dgm:cxn modelId="{E9215401-3E29-4D71-965B-CA2FFEF46F87}" type="presOf" srcId="{7D74083A-ED19-45F7-A32C-DBFE11C3C98B}" destId="{60737C9C-27CE-4FB9-984D-A304AB65B3E8}" srcOrd="0" destOrd="0" presId="urn:microsoft.com/office/officeart/2009/3/layout/HorizontalOrganizationChart"/>
    <dgm:cxn modelId="{71797002-212D-416C-B26B-D7F823516782}" type="presOf" srcId="{E97D25CD-C3AC-4006-A48F-3516DA77086D}" destId="{21AFC32A-8052-49F2-8A28-34D0A1E4227C}" srcOrd="0" destOrd="0" presId="urn:microsoft.com/office/officeart/2009/3/layout/HorizontalOrganizationChart"/>
    <dgm:cxn modelId="{26E3A402-782E-40CD-980A-BB86DDC8163B}" type="presOf" srcId="{B434147F-276C-4086-8399-C22285CFF07B}" destId="{C550AA2B-ECD6-4756-950C-ECEADB2AC82A}" srcOrd="0" destOrd="0" presId="urn:microsoft.com/office/officeart/2009/3/layout/HorizontalOrganizationChart"/>
    <dgm:cxn modelId="{8E6D200C-10C9-481C-AB8B-ED0B1BE1E961}" type="presOf" srcId="{1632B05C-398E-4FE6-9BCC-6766A5CDC2BD}" destId="{A14F38CC-9A05-4B3C-80D4-1318B13F7235}" srcOrd="0" destOrd="0" presId="urn:microsoft.com/office/officeart/2009/3/layout/HorizontalOrganizationChart"/>
    <dgm:cxn modelId="{56540D0E-7EAE-4DBE-8CE8-5725E392E401}" type="presOf" srcId="{50BE9829-5B04-4692-A70A-7B6CAA006676}" destId="{19CE7072-6511-45D4-B0C1-3AE39F3B080F}" srcOrd="1" destOrd="0" presId="urn:microsoft.com/office/officeart/2009/3/layout/HorizontalOrganizationChart"/>
    <dgm:cxn modelId="{CA370E19-F0BD-493C-80C6-1DD23185C376}" srcId="{E97D25CD-C3AC-4006-A48F-3516DA77086D}" destId="{6545C15D-BA35-44AB-ACE1-EA90C3B944DC}" srcOrd="0" destOrd="0" parTransId="{D3D302E8-2C82-4F35-879D-7197605BFE20}" sibTransId="{918025AE-685E-41DB-98B2-9C2394154A85}"/>
    <dgm:cxn modelId="{900FC01C-B693-428F-8313-002D44F2CDD0}" type="presOf" srcId="{1120B429-8B21-4C32-96FC-CA7126A1D666}" destId="{BB3330AF-7B01-404A-BBEF-7C2B7A08D70E}" srcOrd="0" destOrd="0" presId="urn:microsoft.com/office/officeart/2009/3/layout/HorizontalOrganizationChart"/>
    <dgm:cxn modelId="{264C101F-80A1-4F8F-9D80-748647E89324}" type="presOf" srcId="{2FDAD07E-8F61-4D8C-93D0-E20C3DADC4AF}" destId="{7024E69F-CE47-4A03-BD34-96F80A98511E}" srcOrd="0" destOrd="0" presId="urn:microsoft.com/office/officeart/2009/3/layout/HorizontalOrganizationChart"/>
    <dgm:cxn modelId="{C05D821F-DD00-4B32-A20E-AEEE83FFA596}" srcId="{0A781584-36E3-4257-BD07-66C88491379E}" destId="{7BEE7FDD-EC34-4DE6-B6AA-ACF4DDFC89FA}" srcOrd="1" destOrd="0" parTransId="{1632B05C-398E-4FE6-9BCC-6766A5CDC2BD}" sibTransId="{69FF6511-B9DB-4746-8DAB-26A1D4946E1F}"/>
    <dgm:cxn modelId="{B9C27A25-6D47-4783-9094-8734FF17B6FF}" type="presOf" srcId="{488F4D8F-367E-4DC7-A352-682EB45971BB}" destId="{30DDA41B-1E4B-4D56-84CF-E091AE243AFC}" srcOrd="1" destOrd="0" presId="urn:microsoft.com/office/officeart/2009/3/layout/HorizontalOrganizationChart"/>
    <dgm:cxn modelId="{0ACED125-6BC2-4558-991D-8F7A6A253DCA}" type="presOf" srcId="{B434147F-276C-4086-8399-C22285CFF07B}" destId="{68C8779D-AA37-4ADA-8423-A765D426D384}" srcOrd="1" destOrd="0" presId="urn:microsoft.com/office/officeart/2009/3/layout/HorizontalOrganizationChart"/>
    <dgm:cxn modelId="{C0E16128-F190-4783-8DFA-C59D840FBC7A}" type="presOf" srcId="{A0150C65-9E4B-4DD3-BB59-3359B166B467}" destId="{14B22A35-E85F-4BC3-A926-0485CE15A9DE}" srcOrd="1" destOrd="0" presId="urn:microsoft.com/office/officeart/2009/3/layout/HorizontalOrganizationChart"/>
    <dgm:cxn modelId="{C1BA9C2A-10DF-40FB-B5D6-C3C72D61B923}" type="presOf" srcId="{50BE9829-5B04-4692-A70A-7B6CAA006676}" destId="{CB890EFA-C144-4D5E-820E-3B49AD81DAFF}" srcOrd="0" destOrd="0" presId="urn:microsoft.com/office/officeart/2009/3/layout/HorizontalOrganizationChart"/>
    <dgm:cxn modelId="{63EE2E2B-C72F-4E95-824F-3CA25F56D54A}" type="presOf" srcId="{A864B9DE-E8B4-4712-8921-88D2BD724691}" destId="{6F179D8A-05F7-4BF8-A701-06AD8A331DBA}" srcOrd="1" destOrd="0" presId="urn:microsoft.com/office/officeart/2009/3/layout/HorizontalOrganizationChart"/>
    <dgm:cxn modelId="{57555D2F-0263-42AA-A25B-7F941904779A}" type="presOf" srcId="{43E46CC2-F45F-4A6D-9242-B747F2B4F084}" destId="{3CE56406-C578-4581-AE46-DA751F2304B4}" srcOrd="1" destOrd="0" presId="urn:microsoft.com/office/officeart/2009/3/layout/HorizontalOrganizationChart"/>
    <dgm:cxn modelId="{21DA0C30-CA49-4BAB-B6D0-1CF7F18BDD50}" type="presOf" srcId="{2C3576BE-9BB1-4224-8DE6-E4E4815B14F6}" destId="{5F31B455-2512-4B7E-9968-215E332E7812}" srcOrd="0" destOrd="0" presId="urn:microsoft.com/office/officeart/2009/3/layout/HorizontalOrganizationChart"/>
    <dgm:cxn modelId="{A3B71432-CF41-4F5F-9D12-16592D7378BC}" type="presOf" srcId="{43E46CC2-F45F-4A6D-9242-B747F2B4F084}" destId="{910A7AD5-C8B1-4DC9-A572-458A57B89472}" srcOrd="0" destOrd="0" presId="urn:microsoft.com/office/officeart/2009/3/layout/HorizontalOrganizationChart"/>
    <dgm:cxn modelId="{5FBC4337-3AC9-4E26-BD3A-53F51C4E8C17}" type="presOf" srcId="{0A781584-36E3-4257-BD07-66C88491379E}" destId="{FDF1B93F-263B-4B48-B169-E6757AED7646}" srcOrd="1" destOrd="0" presId="urn:microsoft.com/office/officeart/2009/3/layout/HorizontalOrganizationChart"/>
    <dgm:cxn modelId="{A26DFC40-F231-440B-B085-0B963DBEA580}" srcId="{0A781584-36E3-4257-BD07-66C88491379E}" destId="{A0150C65-9E4B-4DD3-BB59-3359B166B467}" srcOrd="4" destOrd="0" parTransId="{B30439BF-BB50-4D11-86A5-35175E9BEA3E}" sibTransId="{35731844-BB57-44AD-87E3-9A9DA5F9A009}"/>
    <dgm:cxn modelId="{CDAA235D-A3EA-4A37-9C20-6AE032CE68E4}" type="presOf" srcId="{7F16A6F5-6046-4373-8278-9943A17DC8AD}" destId="{5F87081A-7155-4CD7-96BE-0C5B9F41A54A}" srcOrd="0" destOrd="0" presId="urn:microsoft.com/office/officeart/2009/3/layout/HorizontalOrganizationChart"/>
    <dgm:cxn modelId="{E2C4EC5F-A0BF-4FAA-B1E0-7A61B6BE85B1}" type="presOf" srcId="{8B17F7FC-123A-42D5-9C70-EAA12BDC106D}" destId="{8AE28396-B0C3-45D4-BAC7-0CB684409902}" srcOrd="0" destOrd="0" presId="urn:microsoft.com/office/officeart/2009/3/layout/HorizontalOrganizationChart"/>
    <dgm:cxn modelId="{D6689C62-538C-44A8-879C-8283D564A1EE}" type="presOf" srcId="{7B938721-0433-4AF0-9F86-95632280CCD5}" destId="{4FEADA32-D778-4739-81E1-325D8DB2D143}" srcOrd="1" destOrd="0" presId="urn:microsoft.com/office/officeart/2009/3/layout/HorizontalOrganizationChart"/>
    <dgm:cxn modelId="{83723F63-6288-4F8C-A543-E92DA7299747}" type="presOf" srcId="{6545C15D-BA35-44AB-ACE1-EA90C3B944DC}" destId="{6FDB68C1-C7D1-4C42-B0FA-E3572F7B8F19}" srcOrd="1" destOrd="0" presId="urn:microsoft.com/office/officeart/2009/3/layout/HorizontalOrganizationChart"/>
    <dgm:cxn modelId="{50791847-A6A0-4C52-80A0-63BD98BFFC51}" srcId="{0A781584-36E3-4257-BD07-66C88491379E}" destId="{7B938721-0433-4AF0-9F86-95632280CCD5}" srcOrd="7" destOrd="0" parTransId="{5147ABAD-F5AD-4DAE-949F-2481C28EC45F}" sibTransId="{1525553E-78C6-496A-8627-43C36117C7CB}"/>
    <dgm:cxn modelId="{21935067-8DCC-4C74-9AC6-9C675DEF363D}" srcId="{6545C15D-BA35-44AB-ACE1-EA90C3B944DC}" destId="{43E46CC2-F45F-4A6D-9242-B747F2B4F084}" srcOrd="0" destOrd="0" parTransId="{2C3576BE-9BB1-4224-8DE6-E4E4815B14F6}" sibTransId="{499EE313-04CE-4C4A-B990-A223BB25ED80}"/>
    <dgm:cxn modelId="{4E40AA69-CBF5-4778-A193-728D0A74C026}" srcId="{0A781584-36E3-4257-BD07-66C88491379E}" destId="{7D74083A-ED19-45F7-A32C-DBFE11C3C98B}" srcOrd="2" destOrd="0" parTransId="{1A6C8CDA-D90A-4522-AA4A-3BA7035164CB}" sibTransId="{94A4459C-681B-46EF-80DF-96562DE24F9E}"/>
    <dgm:cxn modelId="{4C12466A-7EE5-4A28-B191-45342CFA31FC}" srcId="{6545C15D-BA35-44AB-ACE1-EA90C3B944DC}" destId="{0A781584-36E3-4257-BD07-66C88491379E}" srcOrd="4" destOrd="0" parTransId="{1120B429-8B21-4C32-96FC-CA7126A1D666}" sibTransId="{6F4AB182-B15A-43E6-8D82-9C5D3BCA0321}"/>
    <dgm:cxn modelId="{8B6EC06D-1996-4B30-B625-F5BEA2A33196}" type="presOf" srcId="{488F4D8F-367E-4DC7-A352-682EB45971BB}" destId="{9807939F-949D-4797-AB39-07E2E2EFF4BB}" srcOrd="0" destOrd="0" presId="urn:microsoft.com/office/officeart/2009/3/layout/HorizontalOrganizationChart"/>
    <dgm:cxn modelId="{8233C96D-23BA-4E18-B999-742655CED3A4}" type="presOf" srcId="{95F76601-B9E0-4FC2-9018-E8B6D34B657E}" destId="{3D46A97D-54E0-4573-9133-4F03B68C215B}" srcOrd="1" destOrd="0" presId="urn:microsoft.com/office/officeart/2009/3/layout/HorizontalOrganizationChart"/>
    <dgm:cxn modelId="{15F9F772-2671-424A-BE2C-C373D3FD8600}" type="presOf" srcId="{D7B0CDA8-7F5E-4BC5-AB5F-EA0CCC935CB5}" destId="{D1EE4AFB-62B6-48A9-8E36-65D1175126DC}" srcOrd="0" destOrd="0" presId="urn:microsoft.com/office/officeart/2009/3/layout/HorizontalOrganizationChart"/>
    <dgm:cxn modelId="{32869054-48F7-4D71-A069-4133295FA9D6}" srcId="{0A781584-36E3-4257-BD07-66C88491379E}" destId="{04DFF323-7893-4805-BF53-A9D300828DCD}" srcOrd="0" destOrd="0" parTransId="{CD18FC3D-61E6-4E08-8CAF-53F5140088CB}" sibTransId="{267B9DF6-3943-4759-9AAC-4D5106B9B1C4}"/>
    <dgm:cxn modelId="{95CCA954-14A3-4646-9B77-751B692F7F10}" type="presOf" srcId="{04DFF323-7893-4805-BF53-A9D300828DCD}" destId="{AB3F19D9-399C-43C4-95F3-0AB2AB786CDC}" srcOrd="0" destOrd="0" presId="urn:microsoft.com/office/officeart/2009/3/layout/HorizontalOrganizationChart"/>
    <dgm:cxn modelId="{D5805858-F43F-43DE-8D12-2084065FBD32}" type="presOf" srcId="{7D74083A-ED19-45F7-A32C-DBFE11C3C98B}" destId="{AFC37863-C0AE-42D5-B786-A76CCF69D3B7}" srcOrd="1" destOrd="0" presId="urn:microsoft.com/office/officeart/2009/3/layout/HorizontalOrganizationChart"/>
    <dgm:cxn modelId="{9D91767E-6964-4F3D-87D5-13F164DC6C94}" type="presOf" srcId="{5B092434-A39C-489B-B158-39CF2D994C51}" destId="{0878D4DE-6942-442E-A719-AF3A1B23EE99}" srcOrd="0" destOrd="0" presId="urn:microsoft.com/office/officeart/2009/3/layout/HorizontalOrganizationChart"/>
    <dgm:cxn modelId="{9AE9FA82-2954-4984-AD5E-7CED083E18D0}" type="presOf" srcId="{6545C15D-BA35-44AB-ACE1-EA90C3B944DC}" destId="{C792D36F-8837-48EF-8BE1-CE22868FBA7F}" srcOrd="0" destOrd="0" presId="urn:microsoft.com/office/officeart/2009/3/layout/HorizontalOrganizationChart"/>
    <dgm:cxn modelId="{ECA71389-AD77-48DE-BC0A-05604638D762}" type="presOf" srcId="{0A781584-36E3-4257-BD07-66C88491379E}" destId="{97E93DD8-4FBB-4964-B991-4EB723E8B6EA}" srcOrd="0" destOrd="0" presId="urn:microsoft.com/office/officeart/2009/3/layout/HorizontalOrganizationChart"/>
    <dgm:cxn modelId="{93525789-24F8-43D5-A60B-709E24490BF1}" srcId="{6545C15D-BA35-44AB-ACE1-EA90C3B944DC}" destId="{95F76601-B9E0-4FC2-9018-E8B6D34B657E}" srcOrd="1" destOrd="0" parTransId="{8B17F7FC-123A-42D5-9C70-EAA12BDC106D}" sibTransId="{1CC66A32-2B5C-480C-ABAF-DEF84A70D54A}"/>
    <dgm:cxn modelId="{974A9F8C-7791-4CCA-B293-FE91FC9FDB94}" type="presOf" srcId="{7BEE7FDD-EC34-4DE6-B6AA-ACF4DDFC89FA}" destId="{7319F960-793F-430B-A35A-899EAE095E6E}" srcOrd="0" destOrd="0" presId="urn:microsoft.com/office/officeart/2009/3/layout/HorizontalOrganizationChart"/>
    <dgm:cxn modelId="{AD64D38F-E6AB-4CA9-A9ED-B8F0EA2DA503}" type="presOf" srcId="{5147ABAD-F5AD-4DAE-949F-2481C28EC45F}" destId="{5C94A123-AE16-4C90-99A0-CE3B2F653180}" srcOrd="0" destOrd="0" presId="urn:microsoft.com/office/officeart/2009/3/layout/HorizontalOrganizationChart"/>
    <dgm:cxn modelId="{6C687B92-01D6-47C2-92B9-DC0A2837F6CD}" srcId="{0A781584-36E3-4257-BD07-66C88491379E}" destId="{A864B9DE-E8B4-4712-8921-88D2BD724691}" srcOrd="5" destOrd="0" parTransId="{2EECA3F1-B372-4E79-A670-72B31A028086}" sibTransId="{F17923D1-275E-4B17-B503-64CDC8D71053}"/>
    <dgm:cxn modelId="{35A24493-1DF1-42DC-9BBB-4471C038A9BB}" type="presOf" srcId="{B30439BF-BB50-4D11-86A5-35175E9BEA3E}" destId="{E8E05835-8554-4350-9D7A-28967A08D21A}" srcOrd="0" destOrd="0" presId="urn:microsoft.com/office/officeart/2009/3/layout/HorizontalOrganizationChart"/>
    <dgm:cxn modelId="{3D53D594-B41C-4993-9B4F-7A7D223F5A55}" type="presOf" srcId="{95F76601-B9E0-4FC2-9018-E8B6D34B657E}" destId="{7B4A6D7A-BD63-45B0-97C1-F6425D6221F3}" srcOrd="0" destOrd="0" presId="urn:microsoft.com/office/officeart/2009/3/layout/HorizontalOrganizationChart"/>
    <dgm:cxn modelId="{AB4C3FA3-476D-44DA-8410-036E71BF4682}" srcId="{6545C15D-BA35-44AB-ACE1-EA90C3B944DC}" destId="{488F4D8F-367E-4DC7-A352-682EB45971BB}" srcOrd="2" destOrd="0" parTransId="{2FDAD07E-8F61-4D8C-93D0-E20C3DADC4AF}" sibTransId="{383DB9B3-A5A2-4C8A-BC9E-88A0B3097AC0}"/>
    <dgm:cxn modelId="{5D394DA5-3FCC-4FE9-A04B-39B15A9C4C25}" type="presOf" srcId="{2EECA3F1-B372-4E79-A670-72B31A028086}" destId="{E50B9541-53B3-4FFE-A429-383125CA28CF}" srcOrd="0" destOrd="0" presId="urn:microsoft.com/office/officeart/2009/3/layout/HorizontalOrganizationChart"/>
    <dgm:cxn modelId="{E24A6EAB-DFA7-420F-B560-2A25CA8F5CD4}" srcId="{0A781584-36E3-4257-BD07-66C88491379E}" destId="{B434147F-276C-4086-8399-C22285CFF07B}" srcOrd="3" destOrd="0" parTransId="{D7B0CDA8-7F5E-4BC5-AB5F-EA0CCC935CB5}" sibTransId="{74D14589-EB3A-4F6F-8A78-E53BE83120B9}"/>
    <dgm:cxn modelId="{B0B1B9BC-325A-4C31-AB15-2E23AE48F7D9}" type="presOf" srcId="{5B092434-A39C-489B-B158-39CF2D994C51}" destId="{ECC278A1-8860-4921-9353-C5550A8F1577}" srcOrd="1" destOrd="0" presId="urn:microsoft.com/office/officeart/2009/3/layout/HorizontalOrganizationChart"/>
    <dgm:cxn modelId="{64C052C9-5426-4A7D-A461-450417B1BEF4}" type="presOf" srcId="{1A6C8CDA-D90A-4522-AA4A-3BA7035164CB}" destId="{A1F4E5A2-31D7-48E9-AE6D-73BE000F5649}" srcOrd="0" destOrd="0" presId="urn:microsoft.com/office/officeart/2009/3/layout/HorizontalOrganizationChart"/>
    <dgm:cxn modelId="{3C9C98CA-DB7C-4B8E-9949-6AAD120EC1E1}" srcId="{6545C15D-BA35-44AB-ACE1-EA90C3B944DC}" destId="{50BE9829-5B04-4692-A70A-7B6CAA006676}" srcOrd="3" destOrd="0" parTransId="{CBDFF283-33BB-472C-91C7-1CD4992F640C}" sibTransId="{3BCDA20F-F4FB-4326-83AE-03BB994A5824}"/>
    <dgm:cxn modelId="{2C8C3ED1-48EE-4164-85CB-8215F42620EB}" type="presOf" srcId="{CBDFF283-33BB-472C-91C7-1CD4992F640C}" destId="{3A75735D-CFB0-4568-A53C-A453C14A1AEB}" srcOrd="0" destOrd="0" presId="urn:microsoft.com/office/officeart/2009/3/layout/HorizontalOrganizationChart"/>
    <dgm:cxn modelId="{3DA51BD5-3B93-4672-A598-0B645770AEBA}" type="presOf" srcId="{A0150C65-9E4B-4DD3-BB59-3359B166B467}" destId="{170B31BF-90A1-4C6A-BC30-DE0461E8031F}" srcOrd="0" destOrd="0" presId="urn:microsoft.com/office/officeart/2009/3/layout/HorizontalOrganizationChart"/>
    <dgm:cxn modelId="{846EEBDD-C92A-4C22-A92E-714D713D5C8B}" type="presOf" srcId="{7BEE7FDD-EC34-4DE6-B6AA-ACF4DDFC89FA}" destId="{4E01787D-CC55-46A8-91C8-FAC19EC3483C}" srcOrd="1" destOrd="0" presId="urn:microsoft.com/office/officeart/2009/3/layout/HorizontalOrganizationChart"/>
    <dgm:cxn modelId="{EAD384E0-F5FD-4CE7-88A3-F84F294DB329}" srcId="{0A781584-36E3-4257-BD07-66C88491379E}" destId="{5B092434-A39C-489B-B158-39CF2D994C51}" srcOrd="6" destOrd="0" parTransId="{7F16A6F5-6046-4373-8278-9943A17DC8AD}" sibTransId="{30BA2611-CD64-4EB8-9455-B801B9CEEE47}"/>
    <dgm:cxn modelId="{2D247FEC-63B4-4BF2-B9B6-FBEFD69E6EE6}" type="presOf" srcId="{04DFF323-7893-4805-BF53-A9D300828DCD}" destId="{389ED37D-47AC-42E6-B89D-BA32A6850446}" srcOrd="1" destOrd="0" presId="urn:microsoft.com/office/officeart/2009/3/layout/HorizontalOrganizationChart"/>
    <dgm:cxn modelId="{E3048FF2-08E3-40AF-BEA4-3E55FD6C7AE6}" type="presOf" srcId="{A864B9DE-E8B4-4712-8921-88D2BD724691}" destId="{0B8CD992-39F1-440B-851C-ACEECA8CDA3A}" srcOrd="0" destOrd="0" presId="urn:microsoft.com/office/officeart/2009/3/layout/HorizontalOrganizationChart"/>
    <dgm:cxn modelId="{9F6198F9-9E15-448C-8EC1-3797D2A1E8A8}" type="presOf" srcId="{7B938721-0433-4AF0-9F86-95632280CCD5}" destId="{2D6F244E-4AA7-4562-A14B-127151D22D50}" srcOrd="0" destOrd="0" presId="urn:microsoft.com/office/officeart/2009/3/layout/HorizontalOrganizationChart"/>
    <dgm:cxn modelId="{46582014-14D3-4DC1-BEA5-596E47B95647}" type="presParOf" srcId="{21AFC32A-8052-49F2-8A28-34D0A1E4227C}" destId="{58753AB0-BC67-4303-9F2F-0FF5717EF75A}" srcOrd="0" destOrd="0" presId="urn:microsoft.com/office/officeart/2009/3/layout/HorizontalOrganizationChart"/>
    <dgm:cxn modelId="{B6BB1C6D-E26B-4D75-9FF5-BC9EE5F0F92A}" type="presParOf" srcId="{58753AB0-BC67-4303-9F2F-0FF5717EF75A}" destId="{E7BB360B-7718-4EAA-8AD2-8DC56F04C079}" srcOrd="0" destOrd="0" presId="urn:microsoft.com/office/officeart/2009/3/layout/HorizontalOrganizationChart"/>
    <dgm:cxn modelId="{88A2CCA6-AA06-4341-9ACF-A448C70DC63B}" type="presParOf" srcId="{E7BB360B-7718-4EAA-8AD2-8DC56F04C079}" destId="{C792D36F-8837-48EF-8BE1-CE22868FBA7F}" srcOrd="0" destOrd="0" presId="urn:microsoft.com/office/officeart/2009/3/layout/HorizontalOrganizationChart"/>
    <dgm:cxn modelId="{07F60968-5810-4B5B-B188-B753EB676DA2}" type="presParOf" srcId="{E7BB360B-7718-4EAA-8AD2-8DC56F04C079}" destId="{6FDB68C1-C7D1-4C42-B0FA-E3572F7B8F19}" srcOrd="1" destOrd="0" presId="urn:microsoft.com/office/officeart/2009/3/layout/HorizontalOrganizationChart"/>
    <dgm:cxn modelId="{5D497591-00FF-4DB6-B68B-76BE3BB557A6}" type="presParOf" srcId="{58753AB0-BC67-4303-9F2F-0FF5717EF75A}" destId="{648F1B71-4A3F-49D0-A8D1-3E77BCC8A7AB}" srcOrd="1" destOrd="0" presId="urn:microsoft.com/office/officeart/2009/3/layout/HorizontalOrganizationChart"/>
    <dgm:cxn modelId="{275884B9-751A-4776-BC47-E35D167EB8DC}" type="presParOf" srcId="{648F1B71-4A3F-49D0-A8D1-3E77BCC8A7AB}" destId="{BB3330AF-7B01-404A-BBEF-7C2B7A08D70E}" srcOrd="0" destOrd="0" presId="urn:microsoft.com/office/officeart/2009/3/layout/HorizontalOrganizationChart"/>
    <dgm:cxn modelId="{932A5C40-F436-48F4-9D33-FDB759C305BD}" type="presParOf" srcId="{648F1B71-4A3F-49D0-A8D1-3E77BCC8A7AB}" destId="{E888FDB6-1133-4423-B257-64445D243AA1}" srcOrd="1" destOrd="0" presId="urn:microsoft.com/office/officeart/2009/3/layout/HorizontalOrganizationChart"/>
    <dgm:cxn modelId="{85FCA861-A1F9-400A-B70D-B6CC3A096106}" type="presParOf" srcId="{E888FDB6-1133-4423-B257-64445D243AA1}" destId="{2171414F-591C-4FA8-9E20-88074968485E}" srcOrd="0" destOrd="0" presId="urn:microsoft.com/office/officeart/2009/3/layout/HorizontalOrganizationChart"/>
    <dgm:cxn modelId="{31E298C0-975C-4DCD-AD5C-0ACFC011C381}" type="presParOf" srcId="{2171414F-591C-4FA8-9E20-88074968485E}" destId="{97E93DD8-4FBB-4964-B991-4EB723E8B6EA}" srcOrd="0" destOrd="0" presId="urn:microsoft.com/office/officeart/2009/3/layout/HorizontalOrganizationChart"/>
    <dgm:cxn modelId="{0DFDCEE2-4472-41E5-AE96-0EE772B108A2}" type="presParOf" srcId="{2171414F-591C-4FA8-9E20-88074968485E}" destId="{FDF1B93F-263B-4B48-B169-E6757AED7646}" srcOrd="1" destOrd="0" presId="urn:microsoft.com/office/officeart/2009/3/layout/HorizontalOrganizationChart"/>
    <dgm:cxn modelId="{83DA8A4D-2825-46C0-B990-8F1000D799CB}" type="presParOf" srcId="{E888FDB6-1133-4423-B257-64445D243AA1}" destId="{BD668453-03F8-4B51-8935-0711D9EE81F7}" srcOrd="1" destOrd="0" presId="urn:microsoft.com/office/officeart/2009/3/layout/HorizontalOrganizationChart"/>
    <dgm:cxn modelId="{6F10C6CF-7C08-4221-8A14-84F28F2382FB}" type="presParOf" srcId="{BD668453-03F8-4B51-8935-0711D9EE81F7}" destId="{E021EEE0-4D09-4CD0-A984-3268C406C1CD}" srcOrd="0" destOrd="0" presId="urn:microsoft.com/office/officeart/2009/3/layout/HorizontalOrganizationChart"/>
    <dgm:cxn modelId="{5480F315-74B2-4259-B27A-55A44AFB55FA}" type="presParOf" srcId="{BD668453-03F8-4B51-8935-0711D9EE81F7}" destId="{72799F6C-5023-4661-AEF3-FBED9A524F3F}" srcOrd="1" destOrd="0" presId="urn:microsoft.com/office/officeart/2009/3/layout/HorizontalOrganizationChart"/>
    <dgm:cxn modelId="{AEDCB2B2-2736-497A-849D-A9E2A8A8095D}" type="presParOf" srcId="{72799F6C-5023-4661-AEF3-FBED9A524F3F}" destId="{BD7F28FD-8F0D-4A5E-8B65-24281C2B92EF}" srcOrd="0" destOrd="0" presId="urn:microsoft.com/office/officeart/2009/3/layout/HorizontalOrganizationChart"/>
    <dgm:cxn modelId="{9EB42C3E-738A-4A03-B6A9-9B275BEECF3B}" type="presParOf" srcId="{BD7F28FD-8F0D-4A5E-8B65-24281C2B92EF}" destId="{AB3F19D9-399C-43C4-95F3-0AB2AB786CDC}" srcOrd="0" destOrd="0" presId="urn:microsoft.com/office/officeart/2009/3/layout/HorizontalOrganizationChart"/>
    <dgm:cxn modelId="{82ADF3AE-2797-4B57-B8E3-67ED54D8D5E6}" type="presParOf" srcId="{BD7F28FD-8F0D-4A5E-8B65-24281C2B92EF}" destId="{389ED37D-47AC-42E6-B89D-BA32A6850446}" srcOrd="1" destOrd="0" presId="urn:microsoft.com/office/officeart/2009/3/layout/HorizontalOrganizationChart"/>
    <dgm:cxn modelId="{5E256FF5-98B9-41D6-A158-C8E51E822EA6}" type="presParOf" srcId="{72799F6C-5023-4661-AEF3-FBED9A524F3F}" destId="{F830C69A-EF20-450F-A687-8F1AC5151537}" srcOrd="1" destOrd="0" presId="urn:microsoft.com/office/officeart/2009/3/layout/HorizontalOrganizationChart"/>
    <dgm:cxn modelId="{8BB60142-D665-413A-B415-B1F766F8850F}" type="presParOf" srcId="{72799F6C-5023-4661-AEF3-FBED9A524F3F}" destId="{232D8705-680A-4B88-B691-0E9649369FDE}" srcOrd="2" destOrd="0" presId="urn:microsoft.com/office/officeart/2009/3/layout/HorizontalOrganizationChart"/>
    <dgm:cxn modelId="{D8FFC2AE-E370-429D-8AFE-6A7791F0083A}" type="presParOf" srcId="{BD668453-03F8-4B51-8935-0711D9EE81F7}" destId="{A14F38CC-9A05-4B3C-80D4-1318B13F7235}" srcOrd="2" destOrd="0" presId="urn:microsoft.com/office/officeart/2009/3/layout/HorizontalOrganizationChart"/>
    <dgm:cxn modelId="{B4607CD7-7423-4D7B-9418-1602951EEA4B}" type="presParOf" srcId="{BD668453-03F8-4B51-8935-0711D9EE81F7}" destId="{498F2CE5-6E6F-481B-9203-8932AFC3B1B0}" srcOrd="3" destOrd="0" presId="urn:microsoft.com/office/officeart/2009/3/layout/HorizontalOrganizationChart"/>
    <dgm:cxn modelId="{F9D15CAA-BF2E-421A-9481-0EADA49D9B61}" type="presParOf" srcId="{498F2CE5-6E6F-481B-9203-8932AFC3B1B0}" destId="{BFDC6A3D-DBA7-48C7-AF6D-55C5BE60BB87}" srcOrd="0" destOrd="0" presId="urn:microsoft.com/office/officeart/2009/3/layout/HorizontalOrganizationChart"/>
    <dgm:cxn modelId="{8A2091E3-B6A3-4E84-A1DB-D9CBDD678898}" type="presParOf" srcId="{BFDC6A3D-DBA7-48C7-AF6D-55C5BE60BB87}" destId="{7319F960-793F-430B-A35A-899EAE095E6E}" srcOrd="0" destOrd="0" presId="urn:microsoft.com/office/officeart/2009/3/layout/HorizontalOrganizationChart"/>
    <dgm:cxn modelId="{5A358130-7BF9-4FC4-86B3-C29E134EFCF5}" type="presParOf" srcId="{BFDC6A3D-DBA7-48C7-AF6D-55C5BE60BB87}" destId="{4E01787D-CC55-46A8-91C8-FAC19EC3483C}" srcOrd="1" destOrd="0" presId="urn:microsoft.com/office/officeart/2009/3/layout/HorizontalOrganizationChart"/>
    <dgm:cxn modelId="{56CB4B2A-43C1-4BE4-9E56-041A4F5CFFB4}" type="presParOf" srcId="{498F2CE5-6E6F-481B-9203-8932AFC3B1B0}" destId="{86178477-0503-4E86-B700-398E3E981579}" srcOrd="1" destOrd="0" presId="urn:microsoft.com/office/officeart/2009/3/layout/HorizontalOrganizationChart"/>
    <dgm:cxn modelId="{D4F50810-4297-4E56-8276-EB6E2153A6B3}" type="presParOf" srcId="{498F2CE5-6E6F-481B-9203-8932AFC3B1B0}" destId="{9D61C8F2-2ABC-458C-A713-FDF2E8658B24}" srcOrd="2" destOrd="0" presId="urn:microsoft.com/office/officeart/2009/3/layout/HorizontalOrganizationChart"/>
    <dgm:cxn modelId="{5192C5E6-8DD9-420B-A6C6-F5938214521F}" type="presParOf" srcId="{BD668453-03F8-4B51-8935-0711D9EE81F7}" destId="{A1F4E5A2-31D7-48E9-AE6D-73BE000F5649}" srcOrd="4" destOrd="0" presId="urn:microsoft.com/office/officeart/2009/3/layout/HorizontalOrganizationChart"/>
    <dgm:cxn modelId="{B161DE75-4BAD-45A0-866E-7855E7507B0D}" type="presParOf" srcId="{BD668453-03F8-4B51-8935-0711D9EE81F7}" destId="{372686A6-F9F1-49D3-826B-72F49BDA50CB}" srcOrd="5" destOrd="0" presId="urn:microsoft.com/office/officeart/2009/3/layout/HorizontalOrganizationChart"/>
    <dgm:cxn modelId="{253575BE-5330-46B7-A645-5BC5150B989A}" type="presParOf" srcId="{372686A6-F9F1-49D3-826B-72F49BDA50CB}" destId="{F481DF6D-FBA1-4700-9FFD-396A81889DDC}" srcOrd="0" destOrd="0" presId="urn:microsoft.com/office/officeart/2009/3/layout/HorizontalOrganizationChart"/>
    <dgm:cxn modelId="{59E6499D-0FB0-4774-A6B8-4E022EAD7E52}" type="presParOf" srcId="{F481DF6D-FBA1-4700-9FFD-396A81889DDC}" destId="{60737C9C-27CE-4FB9-984D-A304AB65B3E8}" srcOrd="0" destOrd="0" presId="urn:microsoft.com/office/officeart/2009/3/layout/HorizontalOrganizationChart"/>
    <dgm:cxn modelId="{58F33CD7-3DEE-41CB-A0C2-3A29C3AC3749}" type="presParOf" srcId="{F481DF6D-FBA1-4700-9FFD-396A81889DDC}" destId="{AFC37863-C0AE-42D5-B786-A76CCF69D3B7}" srcOrd="1" destOrd="0" presId="urn:microsoft.com/office/officeart/2009/3/layout/HorizontalOrganizationChart"/>
    <dgm:cxn modelId="{8DE574AD-9010-4DD1-B707-DA41FB3B8856}" type="presParOf" srcId="{372686A6-F9F1-49D3-826B-72F49BDA50CB}" destId="{E27B5225-5DAE-4DDB-A703-2D0108E1203A}" srcOrd="1" destOrd="0" presId="urn:microsoft.com/office/officeart/2009/3/layout/HorizontalOrganizationChart"/>
    <dgm:cxn modelId="{4CEA936E-C552-4DA1-B464-558D8DACA0FA}" type="presParOf" srcId="{372686A6-F9F1-49D3-826B-72F49BDA50CB}" destId="{B07F6308-F746-42FB-BCB6-5454191B71B0}" srcOrd="2" destOrd="0" presId="urn:microsoft.com/office/officeart/2009/3/layout/HorizontalOrganizationChart"/>
    <dgm:cxn modelId="{A2A9D90A-5559-4A82-ABC0-CAB0827C4B82}" type="presParOf" srcId="{BD668453-03F8-4B51-8935-0711D9EE81F7}" destId="{D1EE4AFB-62B6-48A9-8E36-65D1175126DC}" srcOrd="6" destOrd="0" presId="urn:microsoft.com/office/officeart/2009/3/layout/HorizontalOrganizationChart"/>
    <dgm:cxn modelId="{02C42102-1507-4778-8BC7-E6003CC46C7F}" type="presParOf" srcId="{BD668453-03F8-4B51-8935-0711D9EE81F7}" destId="{B641E4B7-7711-475F-AF1F-BE04897D0EB1}" srcOrd="7" destOrd="0" presId="urn:microsoft.com/office/officeart/2009/3/layout/HorizontalOrganizationChart"/>
    <dgm:cxn modelId="{BF2F4E9B-3C42-4135-96A5-5BBA8AA0D2E7}" type="presParOf" srcId="{B641E4B7-7711-475F-AF1F-BE04897D0EB1}" destId="{14FABF4F-FB89-4E1E-926B-49BF7FCDF7DE}" srcOrd="0" destOrd="0" presId="urn:microsoft.com/office/officeart/2009/3/layout/HorizontalOrganizationChart"/>
    <dgm:cxn modelId="{C544EB42-1BDD-4ED0-9EC2-8DDCDB5957E0}" type="presParOf" srcId="{14FABF4F-FB89-4E1E-926B-49BF7FCDF7DE}" destId="{C550AA2B-ECD6-4756-950C-ECEADB2AC82A}" srcOrd="0" destOrd="0" presId="urn:microsoft.com/office/officeart/2009/3/layout/HorizontalOrganizationChart"/>
    <dgm:cxn modelId="{F1EDC4CC-F265-4D06-9EE4-9A21C6DBE43C}" type="presParOf" srcId="{14FABF4F-FB89-4E1E-926B-49BF7FCDF7DE}" destId="{68C8779D-AA37-4ADA-8423-A765D426D384}" srcOrd="1" destOrd="0" presId="urn:microsoft.com/office/officeart/2009/3/layout/HorizontalOrganizationChart"/>
    <dgm:cxn modelId="{96317F84-25F1-4024-8AEE-90588038342C}" type="presParOf" srcId="{B641E4B7-7711-475F-AF1F-BE04897D0EB1}" destId="{9DC45EF5-89E5-444E-B0CD-66EB9F64C222}" srcOrd="1" destOrd="0" presId="urn:microsoft.com/office/officeart/2009/3/layout/HorizontalOrganizationChart"/>
    <dgm:cxn modelId="{82C25BA6-6CF8-437B-9241-1EBFAD71B417}" type="presParOf" srcId="{B641E4B7-7711-475F-AF1F-BE04897D0EB1}" destId="{92CE099B-732E-4C21-983F-BA7654910EE4}" srcOrd="2" destOrd="0" presId="urn:microsoft.com/office/officeart/2009/3/layout/HorizontalOrganizationChart"/>
    <dgm:cxn modelId="{F5A07DA8-1640-41E4-8865-F2A2C4C33455}" type="presParOf" srcId="{BD668453-03F8-4B51-8935-0711D9EE81F7}" destId="{E8E05835-8554-4350-9D7A-28967A08D21A}" srcOrd="8" destOrd="0" presId="urn:microsoft.com/office/officeart/2009/3/layout/HorizontalOrganizationChart"/>
    <dgm:cxn modelId="{EBAFD8A7-20E0-449A-97FA-0B26DCD2776C}" type="presParOf" srcId="{BD668453-03F8-4B51-8935-0711D9EE81F7}" destId="{4621813B-9B34-4539-8065-FB6709316B2D}" srcOrd="9" destOrd="0" presId="urn:microsoft.com/office/officeart/2009/3/layout/HorizontalOrganizationChart"/>
    <dgm:cxn modelId="{8DF24FDC-7D56-48C5-84D9-26B66EF4B675}" type="presParOf" srcId="{4621813B-9B34-4539-8065-FB6709316B2D}" destId="{3A88E928-D9FA-468A-806B-34F9403BFBDD}" srcOrd="0" destOrd="0" presId="urn:microsoft.com/office/officeart/2009/3/layout/HorizontalOrganizationChart"/>
    <dgm:cxn modelId="{40E13D13-D702-41FF-A199-5A3E5D9C9A3B}" type="presParOf" srcId="{3A88E928-D9FA-468A-806B-34F9403BFBDD}" destId="{170B31BF-90A1-4C6A-BC30-DE0461E8031F}" srcOrd="0" destOrd="0" presId="urn:microsoft.com/office/officeart/2009/3/layout/HorizontalOrganizationChart"/>
    <dgm:cxn modelId="{6E1882BF-FE4F-4DFD-AFA6-C1EEE2F2AEC9}" type="presParOf" srcId="{3A88E928-D9FA-468A-806B-34F9403BFBDD}" destId="{14B22A35-E85F-4BC3-A926-0485CE15A9DE}" srcOrd="1" destOrd="0" presId="urn:microsoft.com/office/officeart/2009/3/layout/HorizontalOrganizationChart"/>
    <dgm:cxn modelId="{64692CE7-08B4-400C-9790-2189E4EC56FB}" type="presParOf" srcId="{4621813B-9B34-4539-8065-FB6709316B2D}" destId="{8339DCC4-877E-434F-9BFD-24D40260C6DF}" srcOrd="1" destOrd="0" presId="urn:microsoft.com/office/officeart/2009/3/layout/HorizontalOrganizationChart"/>
    <dgm:cxn modelId="{9C0DE451-67F3-4119-9992-EEC720B37D32}" type="presParOf" srcId="{4621813B-9B34-4539-8065-FB6709316B2D}" destId="{CAEC5EB6-A3AD-4893-8026-E94D58685732}" srcOrd="2" destOrd="0" presId="urn:microsoft.com/office/officeart/2009/3/layout/HorizontalOrganizationChart"/>
    <dgm:cxn modelId="{8236FD01-E913-427B-8EE2-0B5F0A8402C9}" type="presParOf" srcId="{BD668453-03F8-4B51-8935-0711D9EE81F7}" destId="{E50B9541-53B3-4FFE-A429-383125CA28CF}" srcOrd="10" destOrd="0" presId="urn:microsoft.com/office/officeart/2009/3/layout/HorizontalOrganizationChart"/>
    <dgm:cxn modelId="{08DE4118-E6C4-40D6-802B-CF42B1BDB432}" type="presParOf" srcId="{BD668453-03F8-4B51-8935-0711D9EE81F7}" destId="{81A7155C-D84F-4F0C-970E-F2B35BE20E33}" srcOrd="11" destOrd="0" presId="urn:microsoft.com/office/officeart/2009/3/layout/HorizontalOrganizationChart"/>
    <dgm:cxn modelId="{AD093506-F01B-4E24-A8B2-BF6CD23E4CED}" type="presParOf" srcId="{81A7155C-D84F-4F0C-970E-F2B35BE20E33}" destId="{92BAD1A4-BC91-4053-9F67-87DC8A397236}" srcOrd="0" destOrd="0" presId="urn:microsoft.com/office/officeart/2009/3/layout/HorizontalOrganizationChart"/>
    <dgm:cxn modelId="{E4B8DD6C-0523-49A3-B790-9B060C988418}" type="presParOf" srcId="{92BAD1A4-BC91-4053-9F67-87DC8A397236}" destId="{0B8CD992-39F1-440B-851C-ACEECA8CDA3A}" srcOrd="0" destOrd="0" presId="urn:microsoft.com/office/officeart/2009/3/layout/HorizontalOrganizationChart"/>
    <dgm:cxn modelId="{28CCA54F-EAF3-4044-890B-65277F1BFB23}" type="presParOf" srcId="{92BAD1A4-BC91-4053-9F67-87DC8A397236}" destId="{6F179D8A-05F7-4BF8-A701-06AD8A331DBA}" srcOrd="1" destOrd="0" presId="urn:microsoft.com/office/officeart/2009/3/layout/HorizontalOrganizationChart"/>
    <dgm:cxn modelId="{DADD35C0-E62A-4CAE-B8E0-9F27644AA21F}" type="presParOf" srcId="{81A7155C-D84F-4F0C-970E-F2B35BE20E33}" destId="{4AE092F6-55A5-4DCF-A4A3-4130DBF8815B}" srcOrd="1" destOrd="0" presId="urn:microsoft.com/office/officeart/2009/3/layout/HorizontalOrganizationChart"/>
    <dgm:cxn modelId="{2AA8F0F9-1044-4233-9BB0-67F3AB12BB00}" type="presParOf" srcId="{81A7155C-D84F-4F0C-970E-F2B35BE20E33}" destId="{9160F01C-7194-4D3C-BA28-2F5F3E6B041A}" srcOrd="2" destOrd="0" presId="urn:microsoft.com/office/officeart/2009/3/layout/HorizontalOrganizationChart"/>
    <dgm:cxn modelId="{784E1949-61D5-40E7-9FA9-C350F2371423}" type="presParOf" srcId="{BD668453-03F8-4B51-8935-0711D9EE81F7}" destId="{5F87081A-7155-4CD7-96BE-0C5B9F41A54A}" srcOrd="12" destOrd="0" presId="urn:microsoft.com/office/officeart/2009/3/layout/HorizontalOrganizationChart"/>
    <dgm:cxn modelId="{5309D80E-749A-4BA8-8329-40A0155904E1}" type="presParOf" srcId="{BD668453-03F8-4B51-8935-0711D9EE81F7}" destId="{041B1999-31DD-4231-ACDE-47A4299CA8B5}" srcOrd="13" destOrd="0" presId="urn:microsoft.com/office/officeart/2009/3/layout/HorizontalOrganizationChart"/>
    <dgm:cxn modelId="{90770A50-C123-45F3-B075-C666C90217F7}" type="presParOf" srcId="{041B1999-31DD-4231-ACDE-47A4299CA8B5}" destId="{79AF33D1-FEC4-455D-9F5B-E278DF08481F}" srcOrd="0" destOrd="0" presId="urn:microsoft.com/office/officeart/2009/3/layout/HorizontalOrganizationChart"/>
    <dgm:cxn modelId="{72E89954-9191-4F02-B88F-C7CE4C878A44}" type="presParOf" srcId="{79AF33D1-FEC4-455D-9F5B-E278DF08481F}" destId="{0878D4DE-6942-442E-A719-AF3A1B23EE99}" srcOrd="0" destOrd="0" presId="urn:microsoft.com/office/officeart/2009/3/layout/HorizontalOrganizationChart"/>
    <dgm:cxn modelId="{8FFFC1AF-0398-4EA9-8D6B-67E8E8B260DB}" type="presParOf" srcId="{79AF33D1-FEC4-455D-9F5B-E278DF08481F}" destId="{ECC278A1-8860-4921-9353-C5550A8F1577}" srcOrd="1" destOrd="0" presId="urn:microsoft.com/office/officeart/2009/3/layout/HorizontalOrganizationChart"/>
    <dgm:cxn modelId="{2F9076F4-ECB1-411F-B319-3DAE2F158FD4}" type="presParOf" srcId="{041B1999-31DD-4231-ACDE-47A4299CA8B5}" destId="{FFAA7A87-802C-44C9-B270-B410D9609F84}" srcOrd="1" destOrd="0" presId="urn:microsoft.com/office/officeart/2009/3/layout/HorizontalOrganizationChart"/>
    <dgm:cxn modelId="{4A50AA22-71BF-4EEC-B076-CBF1830A2651}" type="presParOf" srcId="{041B1999-31DD-4231-ACDE-47A4299CA8B5}" destId="{F7311252-9EB6-4EF1-80EC-B9E1494E2F3B}" srcOrd="2" destOrd="0" presId="urn:microsoft.com/office/officeart/2009/3/layout/HorizontalOrganizationChart"/>
    <dgm:cxn modelId="{119E6456-0CA0-41EB-A078-BE20026B6A19}" type="presParOf" srcId="{BD668453-03F8-4B51-8935-0711D9EE81F7}" destId="{5C94A123-AE16-4C90-99A0-CE3B2F653180}" srcOrd="14" destOrd="0" presId="urn:microsoft.com/office/officeart/2009/3/layout/HorizontalOrganizationChart"/>
    <dgm:cxn modelId="{552B16EC-1761-4F5B-9FD7-6E9717C998DC}" type="presParOf" srcId="{BD668453-03F8-4B51-8935-0711D9EE81F7}" destId="{20C4FDA9-1EB8-4EA9-BBAA-A545DBC70D66}" srcOrd="15" destOrd="0" presId="urn:microsoft.com/office/officeart/2009/3/layout/HorizontalOrganizationChart"/>
    <dgm:cxn modelId="{4DB5F13D-BE3A-46FB-BD1E-29D1EB18EB46}" type="presParOf" srcId="{20C4FDA9-1EB8-4EA9-BBAA-A545DBC70D66}" destId="{7385F076-5BC8-4BEE-A28A-16787D70FC66}" srcOrd="0" destOrd="0" presId="urn:microsoft.com/office/officeart/2009/3/layout/HorizontalOrganizationChart"/>
    <dgm:cxn modelId="{6E0932CD-46B1-4C89-B580-B9BDFF01BB70}" type="presParOf" srcId="{7385F076-5BC8-4BEE-A28A-16787D70FC66}" destId="{2D6F244E-4AA7-4562-A14B-127151D22D50}" srcOrd="0" destOrd="0" presId="urn:microsoft.com/office/officeart/2009/3/layout/HorizontalOrganizationChart"/>
    <dgm:cxn modelId="{791425B0-9712-497E-8F54-85F1D5F48792}" type="presParOf" srcId="{7385F076-5BC8-4BEE-A28A-16787D70FC66}" destId="{4FEADA32-D778-4739-81E1-325D8DB2D143}" srcOrd="1" destOrd="0" presId="urn:microsoft.com/office/officeart/2009/3/layout/HorizontalOrganizationChart"/>
    <dgm:cxn modelId="{EEAE1EB3-B386-4D42-B74C-BACBE7BE7ADB}" type="presParOf" srcId="{20C4FDA9-1EB8-4EA9-BBAA-A545DBC70D66}" destId="{18A26EEA-2796-48E5-82EE-7AEC98EECD25}" srcOrd="1" destOrd="0" presId="urn:microsoft.com/office/officeart/2009/3/layout/HorizontalOrganizationChart"/>
    <dgm:cxn modelId="{6A22D385-8A92-46BB-8C62-ED03068951C0}" type="presParOf" srcId="{20C4FDA9-1EB8-4EA9-BBAA-A545DBC70D66}" destId="{72F9F6A1-E677-44A2-BDB3-515F1B55BC3A}" srcOrd="2" destOrd="0" presId="urn:microsoft.com/office/officeart/2009/3/layout/HorizontalOrganizationChart"/>
    <dgm:cxn modelId="{CD84B1A8-FD92-4397-972C-29C50592E924}" type="presParOf" srcId="{E888FDB6-1133-4423-B257-64445D243AA1}" destId="{D2AF3C91-8A3A-4CAA-A8D4-A9F513F44105}" srcOrd="2" destOrd="0" presId="urn:microsoft.com/office/officeart/2009/3/layout/HorizontalOrganizationChart"/>
    <dgm:cxn modelId="{979A88D4-10F5-4F65-B5A1-7EE19AFA1918}" type="presParOf" srcId="{58753AB0-BC67-4303-9F2F-0FF5717EF75A}" destId="{BCFCE3FF-5AFD-4FBD-B908-12C9AC9EC03C}" srcOrd="2" destOrd="0" presId="urn:microsoft.com/office/officeart/2009/3/layout/HorizontalOrganizationChart"/>
    <dgm:cxn modelId="{1C069979-255A-40B7-8011-23410EFECBF3}" type="presParOf" srcId="{BCFCE3FF-5AFD-4FBD-B908-12C9AC9EC03C}" destId="{5F31B455-2512-4B7E-9968-215E332E7812}" srcOrd="0" destOrd="0" presId="urn:microsoft.com/office/officeart/2009/3/layout/HorizontalOrganizationChart"/>
    <dgm:cxn modelId="{C5B43E13-29FD-4129-BCB6-3F563C79B384}" type="presParOf" srcId="{BCFCE3FF-5AFD-4FBD-B908-12C9AC9EC03C}" destId="{4FC32FB5-982B-4174-BC07-3910ECFB53BE}" srcOrd="1" destOrd="0" presId="urn:microsoft.com/office/officeart/2009/3/layout/HorizontalOrganizationChart"/>
    <dgm:cxn modelId="{C2DB4863-00D2-42FC-87FF-904A7E2FFEF5}" type="presParOf" srcId="{4FC32FB5-982B-4174-BC07-3910ECFB53BE}" destId="{FFE6D0D9-BAF0-4FD1-98A8-7BFB79FF18A7}" srcOrd="0" destOrd="0" presId="urn:microsoft.com/office/officeart/2009/3/layout/HorizontalOrganizationChart"/>
    <dgm:cxn modelId="{7CE9286E-7632-4357-9202-790FF65170C3}" type="presParOf" srcId="{FFE6D0D9-BAF0-4FD1-98A8-7BFB79FF18A7}" destId="{910A7AD5-C8B1-4DC9-A572-458A57B89472}" srcOrd="0" destOrd="0" presId="urn:microsoft.com/office/officeart/2009/3/layout/HorizontalOrganizationChart"/>
    <dgm:cxn modelId="{1848F050-9A79-4CDF-9ED3-140650B078F0}" type="presParOf" srcId="{FFE6D0D9-BAF0-4FD1-98A8-7BFB79FF18A7}" destId="{3CE56406-C578-4581-AE46-DA751F2304B4}" srcOrd="1" destOrd="0" presId="urn:microsoft.com/office/officeart/2009/3/layout/HorizontalOrganizationChart"/>
    <dgm:cxn modelId="{879F5012-B55D-4D59-AFBC-20CF6F0E2AE5}" type="presParOf" srcId="{4FC32FB5-982B-4174-BC07-3910ECFB53BE}" destId="{9699FFE7-0244-4A20-A1ED-E5248BA8F989}" srcOrd="1" destOrd="0" presId="urn:microsoft.com/office/officeart/2009/3/layout/HorizontalOrganizationChart"/>
    <dgm:cxn modelId="{7BDA27C5-A6AC-4B23-AD2F-10C04DA3C931}" type="presParOf" srcId="{4FC32FB5-982B-4174-BC07-3910ECFB53BE}" destId="{5CF60795-5FE8-4656-9A91-CE674DDBB512}" srcOrd="2" destOrd="0" presId="urn:microsoft.com/office/officeart/2009/3/layout/HorizontalOrganizationChart"/>
    <dgm:cxn modelId="{09A1F189-2255-4C77-97B5-682B8D863DFD}" type="presParOf" srcId="{BCFCE3FF-5AFD-4FBD-B908-12C9AC9EC03C}" destId="{8AE28396-B0C3-45D4-BAC7-0CB684409902}" srcOrd="2" destOrd="0" presId="urn:microsoft.com/office/officeart/2009/3/layout/HorizontalOrganizationChart"/>
    <dgm:cxn modelId="{7DCDDA18-5EBA-415C-802F-0388662FBC01}" type="presParOf" srcId="{BCFCE3FF-5AFD-4FBD-B908-12C9AC9EC03C}" destId="{11CEEDEE-11D2-4DF1-81FC-1FF310BEDFD8}" srcOrd="3" destOrd="0" presId="urn:microsoft.com/office/officeart/2009/3/layout/HorizontalOrganizationChart"/>
    <dgm:cxn modelId="{84BDC74E-E1F0-488C-AA3F-4CAD99254397}" type="presParOf" srcId="{11CEEDEE-11D2-4DF1-81FC-1FF310BEDFD8}" destId="{961DF305-512C-4FD4-B371-3AABCB97B631}" srcOrd="0" destOrd="0" presId="urn:microsoft.com/office/officeart/2009/3/layout/HorizontalOrganizationChart"/>
    <dgm:cxn modelId="{305D8BFB-46FF-4E99-973E-109A678F23FB}" type="presParOf" srcId="{961DF305-512C-4FD4-B371-3AABCB97B631}" destId="{7B4A6D7A-BD63-45B0-97C1-F6425D6221F3}" srcOrd="0" destOrd="0" presId="urn:microsoft.com/office/officeart/2009/3/layout/HorizontalOrganizationChart"/>
    <dgm:cxn modelId="{BE4A07A4-7DAD-41E9-B545-45531508DCAC}" type="presParOf" srcId="{961DF305-512C-4FD4-B371-3AABCB97B631}" destId="{3D46A97D-54E0-4573-9133-4F03B68C215B}" srcOrd="1" destOrd="0" presId="urn:microsoft.com/office/officeart/2009/3/layout/HorizontalOrganizationChart"/>
    <dgm:cxn modelId="{BBBAC7A0-B96D-4DEE-8C4C-9DA7331B606A}" type="presParOf" srcId="{11CEEDEE-11D2-4DF1-81FC-1FF310BEDFD8}" destId="{12EB1329-BC1E-4DA9-B38B-8F5F917D3C24}" srcOrd="1" destOrd="0" presId="urn:microsoft.com/office/officeart/2009/3/layout/HorizontalOrganizationChart"/>
    <dgm:cxn modelId="{558C7F36-ED41-45B8-B0B1-DE4C9EB72AD3}" type="presParOf" srcId="{11CEEDEE-11D2-4DF1-81FC-1FF310BEDFD8}" destId="{C1B22F60-05EE-4F0E-8103-FBA60E5DDD15}" srcOrd="2" destOrd="0" presId="urn:microsoft.com/office/officeart/2009/3/layout/HorizontalOrganizationChart"/>
    <dgm:cxn modelId="{FD071DA1-9184-46E8-8DDE-9AFE3DD53B4F}" type="presParOf" srcId="{BCFCE3FF-5AFD-4FBD-B908-12C9AC9EC03C}" destId="{7024E69F-CE47-4A03-BD34-96F80A98511E}" srcOrd="4" destOrd="0" presId="urn:microsoft.com/office/officeart/2009/3/layout/HorizontalOrganizationChart"/>
    <dgm:cxn modelId="{29017F5A-1E72-4618-BFBE-D8A8CEEE689E}" type="presParOf" srcId="{BCFCE3FF-5AFD-4FBD-B908-12C9AC9EC03C}" destId="{DB2AF096-56FA-40BC-8B5C-36D7F371A727}" srcOrd="5" destOrd="0" presId="urn:microsoft.com/office/officeart/2009/3/layout/HorizontalOrganizationChart"/>
    <dgm:cxn modelId="{F66F0C15-59BD-4CC8-812E-E8D678673836}" type="presParOf" srcId="{DB2AF096-56FA-40BC-8B5C-36D7F371A727}" destId="{9DFA72F7-1572-4D59-A3D3-251DA525A92F}" srcOrd="0" destOrd="0" presId="urn:microsoft.com/office/officeart/2009/3/layout/HorizontalOrganizationChart"/>
    <dgm:cxn modelId="{949339FE-B17F-4206-A9DD-EA7530F9D95E}" type="presParOf" srcId="{9DFA72F7-1572-4D59-A3D3-251DA525A92F}" destId="{9807939F-949D-4797-AB39-07E2E2EFF4BB}" srcOrd="0" destOrd="0" presId="urn:microsoft.com/office/officeart/2009/3/layout/HorizontalOrganizationChart"/>
    <dgm:cxn modelId="{2BE5474C-C887-4A59-A063-BAFBAF7F96AA}" type="presParOf" srcId="{9DFA72F7-1572-4D59-A3D3-251DA525A92F}" destId="{30DDA41B-1E4B-4D56-84CF-E091AE243AFC}" srcOrd="1" destOrd="0" presId="urn:microsoft.com/office/officeart/2009/3/layout/HorizontalOrganizationChart"/>
    <dgm:cxn modelId="{DA331F71-6754-4921-8C5D-B95156F92A9F}" type="presParOf" srcId="{DB2AF096-56FA-40BC-8B5C-36D7F371A727}" destId="{9D124909-9518-43D4-B1A9-54FDB6A4557C}" srcOrd="1" destOrd="0" presId="urn:microsoft.com/office/officeart/2009/3/layout/HorizontalOrganizationChart"/>
    <dgm:cxn modelId="{995BAB52-C3D1-43D8-8EB9-E2EE0C5B2F0A}" type="presParOf" srcId="{DB2AF096-56FA-40BC-8B5C-36D7F371A727}" destId="{6ACE6CE7-778E-47CC-8D16-6EE4AD9508D7}" srcOrd="2" destOrd="0" presId="urn:microsoft.com/office/officeart/2009/3/layout/HorizontalOrganizationChart"/>
    <dgm:cxn modelId="{379108CE-1E2D-470A-80BF-495D369935DD}" type="presParOf" srcId="{BCFCE3FF-5AFD-4FBD-B908-12C9AC9EC03C}" destId="{3A75735D-CFB0-4568-A53C-A453C14A1AEB}" srcOrd="6" destOrd="0" presId="urn:microsoft.com/office/officeart/2009/3/layout/HorizontalOrganizationChart"/>
    <dgm:cxn modelId="{EC957CF1-B3CB-4B85-BD96-F3D17CADBAC7}" type="presParOf" srcId="{BCFCE3FF-5AFD-4FBD-B908-12C9AC9EC03C}" destId="{99A3944A-52A2-41FF-B8AC-82ADA5A548A2}" srcOrd="7" destOrd="0" presId="urn:microsoft.com/office/officeart/2009/3/layout/HorizontalOrganizationChart"/>
    <dgm:cxn modelId="{EAA6F992-CC96-435E-BAFE-DF62DDF17DCF}" type="presParOf" srcId="{99A3944A-52A2-41FF-B8AC-82ADA5A548A2}" destId="{7BD28679-8B70-4433-801C-8CB801C7B4BD}" srcOrd="0" destOrd="0" presId="urn:microsoft.com/office/officeart/2009/3/layout/HorizontalOrganizationChart"/>
    <dgm:cxn modelId="{A4E9048D-3AD0-4458-AA79-B046CB2EB8A9}" type="presParOf" srcId="{7BD28679-8B70-4433-801C-8CB801C7B4BD}" destId="{CB890EFA-C144-4D5E-820E-3B49AD81DAFF}" srcOrd="0" destOrd="0" presId="urn:microsoft.com/office/officeart/2009/3/layout/HorizontalOrganizationChart"/>
    <dgm:cxn modelId="{F0AEBE70-1ECD-4617-88B4-F99069325E97}" type="presParOf" srcId="{7BD28679-8B70-4433-801C-8CB801C7B4BD}" destId="{19CE7072-6511-45D4-B0C1-3AE39F3B080F}" srcOrd="1" destOrd="0" presId="urn:microsoft.com/office/officeart/2009/3/layout/HorizontalOrganizationChart"/>
    <dgm:cxn modelId="{F9A10D52-8FCC-4F97-BE70-196D8AE1986C}" type="presParOf" srcId="{99A3944A-52A2-41FF-B8AC-82ADA5A548A2}" destId="{D77FB6C4-C1F7-4845-9455-485578B3361C}" srcOrd="1" destOrd="0" presId="urn:microsoft.com/office/officeart/2009/3/layout/HorizontalOrganizationChart"/>
    <dgm:cxn modelId="{ED25C8BD-7074-43E0-9919-7B0A50F48FF5}" type="presParOf" srcId="{99A3944A-52A2-41FF-B8AC-82ADA5A548A2}" destId="{9EFB897A-D878-4F3D-8186-F15382A613D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D25CD-C3AC-4006-A48F-3516DA77086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545C15D-BA35-44AB-ACE1-EA90C3B944DC}">
      <dgm:prSet phldrT="[Metin]"/>
      <dgm:spPr/>
      <dgm:t>
        <a:bodyPr/>
        <a:lstStyle/>
        <a:p>
          <a:r>
            <a:rPr lang="tr-TR" dirty="0"/>
            <a:t>MÜDÜR</a:t>
          </a:r>
        </a:p>
      </dgm:t>
    </dgm:pt>
    <dgm:pt modelId="{D3D302E8-2C82-4F35-879D-7197605BFE20}" type="parTrans" cxnId="{CA370E19-F0BD-493C-80C6-1DD23185C376}">
      <dgm:prSet/>
      <dgm:spPr/>
      <dgm:t>
        <a:bodyPr/>
        <a:lstStyle/>
        <a:p>
          <a:endParaRPr lang="tr-TR"/>
        </a:p>
      </dgm:t>
    </dgm:pt>
    <dgm:pt modelId="{918025AE-685E-41DB-98B2-9C2394154A85}" type="sibTrans" cxnId="{CA370E19-F0BD-493C-80C6-1DD23185C376}">
      <dgm:prSet/>
      <dgm:spPr/>
      <dgm:t>
        <a:bodyPr/>
        <a:lstStyle/>
        <a:p>
          <a:endParaRPr lang="tr-TR"/>
        </a:p>
      </dgm:t>
    </dgm:pt>
    <dgm:pt modelId="{95F76601-B9E0-4FC2-9018-E8B6D34B657E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8B17F7FC-123A-42D5-9C70-EAA12BDC106D}" type="parTrans" cxnId="{93525789-24F8-43D5-A60B-709E24490BF1}">
      <dgm:prSet/>
      <dgm:spPr/>
      <dgm:t>
        <a:bodyPr/>
        <a:lstStyle/>
        <a:p>
          <a:endParaRPr lang="tr-TR"/>
        </a:p>
      </dgm:t>
    </dgm:pt>
    <dgm:pt modelId="{1CC66A32-2B5C-480C-ABAF-DEF84A70D54A}" type="sibTrans" cxnId="{93525789-24F8-43D5-A60B-709E24490BF1}">
      <dgm:prSet/>
      <dgm:spPr/>
      <dgm:t>
        <a:bodyPr/>
        <a:lstStyle/>
        <a:p>
          <a:endParaRPr lang="tr-TR"/>
        </a:p>
      </dgm:t>
    </dgm:pt>
    <dgm:pt modelId="{0A781584-36E3-4257-BD07-66C88491379E}">
      <dgm:prSet phldrT="[Metin]"/>
      <dgm:spPr/>
      <dgm:t>
        <a:bodyPr/>
        <a:lstStyle/>
        <a:p>
          <a:r>
            <a:rPr lang="tr-TR" dirty="0"/>
            <a:t>YÜKSEKOKUL SEKRETERİ</a:t>
          </a:r>
        </a:p>
      </dgm:t>
    </dgm:pt>
    <dgm:pt modelId="{1120B429-8B21-4C32-96FC-CA7126A1D666}" type="parTrans" cxnId="{4C12466A-7EE5-4A28-B191-45342CFA31FC}">
      <dgm:prSet/>
      <dgm:spPr/>
      <dgm:t>
        <a:bodyPr/>
        <a:lstStyle/>
        <a:p>
          <a:endParaRPr lang="tr-TR"/>
        </a:p>
      </dgm:t>
    </dgm:pt>
    <dgm:pt modelId="{6F4AB182-B15A-43E6-8D82-9C5D3BCA0321}" type="sibTrans" cxnId="{4C12466A-7EE5-4A28-B191-45342CFA31FC}">
      <dgm:prSet/>
      <dgm:spPr/>
      <dgm:t>
        <a:bodyPr/>
        <a:lstStyle/>
        <a:p>
          <a:endParaRPr lang="tr-TR"/>
        </a:p>
      </dgm:t>
    </dgm:pt>
    <dgm:pt modelId="{43E46CC2-F45F-4A6D-9242-B747F2B4F084}" type="asst">
      <dgm:prSet phldrT="[Metin]"/>
      <dgm:spPr/>
      <dgm:t>
        <a:bodyPr/>
        <a:lstStyle/>
        <a:p>
          <a:r>
            <a:rPr lang="tr-TR" dirty="0"/>
            <a:t>MÜDÜR YARDIMCISI</a:t>
          </a:r>
        </a:p>
      </dgm:t>
    </dgm:pt>
    <dgm:pt modelId="{2C3576BE-9BB1-4224-8DE6-E4E4815B14F6}" type="parTrans" cxnId="{21935067-8DCC-4C74-9AC6-9C675DEF363D}">
      <dgm:prSet/>
      <dgm:spPr/>
      <dgm:t>
        <a:bodyPr/>
        <a:lstStyle/>
        <a:p>
          <a:endParaRPr lang="tr-TR"/>
        </a:p>
      </dgm:t>
    </dgm:pt>
    <dgm:pt modelId="{499EE313-04CE-4C4A-B990-A223BB25ED80}" type="sibTrans" cxnId="{21935067-8DCC-4C74-9AC6-9C675DEF363D}">
      <dgm:prSet/>
      <dgm:spPr/>
      <dgm:t>
        <a:bodyPr/>
        <a:lstStyle/>
        <a:p>
          <a:endParaRPr lang="tr-TR"/>
        </a:p>
      </dgm:t>
    </dgm:pt>
    <dgm:pt modelId="{50BE9829-5B04-4692-A70A-7B6CAA006676}" type="asst">
      <dgm:prSet phldrT="[Metin]"/>
      <dgm:spPr/>
      <dgm:t>
        <a:bodyPr/>
        <a:lstStyle/>
        <a:p>
          <a:r>
            <a:rPr lang="tr-TR" dirty="0"/>
            <a:t>YÖNETİM KURULU</a:t>
          </a:r>
        </a:p>
      </dgm:t>
    </dgm:pt>
    <dgm:pt modelId="{CBDFF283-33BB-472C-91C7-1CD4992F640C}" type="parTrans" cxnId="{3C9C98CA-DB7C-4B8E-9949-6AAD120EC1E1}">
      <dgm:prSet/>
      <dgm:spPr/>
      <dgm:t>
        <a:bodyPr/>
        <a:lstStyle/>
        <a:p>
          <a:endParaRPr lang="tr-TR"/>
        </a:p>
      </dgm:t>
    </dgm:pt>
    <dgm:pt modelId="{3BCDA20F-F4FB-4326-83AE-03BB994A5824}" type="sibTrans" cxnId="{3C9C98CA-DB7C-4B8E-9949-6AAD120EC1E1}">
      <dgm:prSet/>
      <dgm:spPr/>
      <dgm:t>
        <a:bodyPr/>
        <a:lstStyle/>
        <a:p>
          <a:endParaRPr lang="tr-TR"/>
        </a:p>
      </dgm:t>
    </dgm:pt>
    <dgm:pt modelId="{488F4D8F-367E-4DC7-A352-682EB45971BB}" type="asst">
      <dgm:prSet phldrT="[Metin]"/>
      <dgm:spPr/>
      <dgm:t>
        <a:bodyPr/>
        <a:lstStyle/>
        <a:p>
          <a:r>
            <a:rPr lang="tr-TR" dirty="0"/>
            <a:t>YÜKSEKOKUL KURULU</a:t>
          </a:r>
        </a:p>
      </dgm:t>
    </dgm:pt>
    <dgm:pt modelId="{2FDAD07E-8F61-4D8C-93D0-E20C3DADC4AF}" type="parTrans" cxnId="{AB4C3FA3-476D-44DA-8410-036E71BF4682}">
      <dgm:prSet/>
      <dgm:spPr/>
      <dgm:t>
        <a:bodyPr/>
        <a:lstStyle/>
        <a:p>
          <a:endParaRPr lang="tr-TR"/>
        </a:p>
      </dgm:t>
    </dgm:pt>
    <dgm:pt modelId="{383DB9B3-A5A2-4C8A-BC9E-88A0B3097AC0}" type="sibTrans" cxnId="{AB4C3FA3-476D-44DA-8410-036E71BF4682}">
      <dgm:prSet/>
      <dgm:spPr/>
      <dgm:t>
        <a:bodyPr/>
        <a:lstStyle/>
        <a:p>
          <a:endParaRPr lang="tr-TR"/>
        </a:p>
      </dgm:t>
    </dgm:pt>
    <dgm:pt modelId="{7BEE7FDD-EC34-4DE6-B6AA-ACF4DDFC89FA}">
      <dgm:prSet phldrT="[Metin]"/>
      <dgm:spPr/>
      <dgm:t>
        <a:bodyPr/>
        <a:lstStyle/>
        <a:p>
          <a:r>
            <a:rPr lang="tr-TR" dirty="0"/>
            <a:t>ÖZEL KALEM</a:t>
          </a:r>
        </a:p>
      </dgm:t>
    </dgm:pt>
    <dgm:pt modelId="{1632B05C-398E-4FE6-9BCC-6766A5CDC2BD}" type="parTrans" cxnId="{C05D821F-DD00-4B32-A20E-AEEE83FFA596}">
      <dgm:prSet/>
      <dgm:spPr/>
      <dgm:t>
        <a:bodyPr/>
        <a:lstStyle/>
        <a:p>
          <a:endParaRPr lang="tr-TR"/>
        </a:p>
      </dgm:t>
    </dgm:pt>
    <dgm:pt modelId="{69FF6511-B9DB-4746-8DAB-26A1D4946E1F}" type="sibTrans" cxnId="{C05D821F-DD00-4B32-A20E-AEEE83FFA596}">
      <dgm:prSet/>
      <dgm:spPr/>
      <dgm:t>
        <a:bodyPr/>
        <a:lstStyle/>
        <a:p>
          <a:endParaRPr lang="tr-TR"/>
        </a:p>
      </dgm:t>
    </dgm:pt>
    <dgm:pt modelId="{7D74083A-ED19-45F7-A32C-DBFE11C3C98B}">
      <dgm:prSet phldrT="[Metin]"/>
      <dgm:spPr/>
      <dgm:t>
        <a:bodyPr/>
        <a:lstStyle/>
        <a:p>
          <a:r>
            <a:rPr lang="tr-TR" dirty="0"/>
            <a:t>TAŞINIR KAYIT VE KONTROL YETKİLİSİ</a:t>
          </a:r>
        </a:p>
      </dgm:t>
    </dgm:pt>
    <dgm:pt modelId="{1A6C8CDA-D90A-4522-AA4A-3BA7035164CB}" type="parTrans" cxnId="{4E40AA69-CBF5-4778-A193-728D0A74C026}">
      <dgm:prSet/>
      <dgm:spPr/>
      <dgm:t>
        <a:bodyPr/>
        <a:lstStyle/>
        <a:p>
          <a:endParaRPr lang="tr-TR"/>
        </a:p>
      </dgm:t>
    </dgm:pt>
    <dgm:pt modelId="{94A4459C-681B-46EF-80DF-96562DE24F9E}" type="sibTrans" cxnId="{4E40AA69-CBF5-4778-A193-728D0A74C026}">
      <dgm:prSet/>
      <dgm:spPr/>
      <dgm:t>
        <a:bodyPr/>
        <a:lstStyle/>
        <a:p>
          <a:endParaRPr lang="tr-TR"/>
        </a:p>
      </dgm:t>
    </dgm:pt>
    <dgm:pt modelId="{04DFF323-7893-4805-BF53-A9D300828DCD}">
      <dgm:prSet phldrT="[Metin]"/>
      <dgm:spPr/>
      <dgm:t>
        <a:bodyPr/>
        <a:lstStyle/>
        <a:p>
          <a:r>
            <a:rPr lang="tr-TR" dirty="0"/>
            <a:t>İDARİ VE MALİ İŞLER</a:t>
          </a:r>
        </a:p>
      </dgm:t>
    </dgm:pt>
    <dgm:pt modelId="{CD18FC3D-61E6-4E08-8CAF-53F5140088CB}" type="parTrans" cxnId="{32869054-48F7-4D71-A069-4133295FA9D6}">
      <dgm:prSet/>
      <dgm:spPr/>
      <dgm:t>
        <a:bodyPr/>
        <a:lstStyle/>
        <a:p>
          <a:endParaRPr lang="tr-TR"/>
        </a:p>
      </dgm:t>
    </dgm:pt>
    <dgm:pt modelId="{267B9DF6-3943-4759-9AAC-4D5106B9B1C4}" type="sibTrans" cxnId="{32869054-48F7-4D71-A069-4133295FA9D6}">
      <dgm:prSet/>
      <dgm:spPr/>
      <dgm:t>
        <a:bodyPr/>
        <a:lstStyle/>
        <a:p>
          <a:endParaRPr lang="tr-TR"/>
        </a:p>
      </dgm:t>
    </dgm:pt>
    <dgm:pt modelId="{B434147F-276C-4086-8399-C22285CFF07B}">
      <dgm:prSet phldrT="[Metin]"/>
      <dgm:spPr/>
      <dgm:t>
        <a:bodyPr/>
        <a:lstStyle/>
        <a:p>
          <a:r>
            <a:rPr lang="tr-TR" dirty="0"/>
            <a:t>ÖĞRENCİ İŞLERİ</a:t>
          </a:r>
        </a:p>
      </dgm:t>
    </dgm:pt>
    <dgm:pt modelId="{D7B0CDA8-7F5E-4BC5-AB5F-EA0CCC935CB5}" type="parTrans" cxnId="{E24A6EAB-DFA7-420F-B560-2A25CA8F5CD4}">
      <dgm:prSet/>
      <dgm:spPr/>
      <dgm:t>
        <a:bodyPr/>
        <a:lstStyle/>
        <a:p>
          <a:endParaRPr lang="tr-TR"/>
        </a:p>
      </dgm:t>
    </dgm:pt>
    <dgm:pt modelId="{74D14589-EB3A-4F6F-8A78-E53BE83120B9}" type="sibTrans" cxnId="{E24A6EAB-DFA7-420F-B560-2A25CA8F5CD4}">
      <dgm:prSet/>
      <dgm:spPr/>
      <dgm:t>
        <a:bodyPr/>
        <a:lstStyle/>
        <a:p>
          <a:endParaRPr lang="tr-TR"/>
        </a:p>
      </dgm:t>
    </dgm:pt>
    <dgm:pt modelId="{A0150C65-9E4B-4DD3-BB59-3359B166B467}">
      <dgm:prSet phldrT="[Metin]"/>
      <dgm:spPr/>
      <dgm:t>
        <a:bodyPr/>
        <a:lstStyle/>
        <a:p>
          <a:r>
            <a:rPr lang="tr-TR" dirty="0"/>
            <a:t>EVRAK KAYIT VE YAZI İŞLERİ</a:t>
          </a:r>
        </a:p>
      </dgm:t>
    </dgm:pt>
    <dgm:pt modelId="{B30439BF-BB50-4D11-86A5-35175E9BEA3E}" type="parTrans" cxnId="{A26DFC40-F231-440B-B085-0B963DBEA580}">
      <dgm:prSet/>
      <dgm:spPr/>
      <dgm:t>
        <a:bodyPr/>
        <a:lstStyle/>
        <a:p>
          <a:endParaRPr lang="tr-TR"/>
        </a:p>
      </dgm:t>
    </dgm:pt>
    <dgm:pt modelId="{35731844-BB57-44AD-87E3-9A9DA5F9A009}" type="sibTrans" cxnId="{A26DFC40-F231-440B-B085-0B963DBEA580}">
      <dgm:prSet/>
      <dgm:spPr/>
      <dgm:t>
        <a:bodyPr/>
        <a:lstStyle/>
        <a:p>
          <a:endParaRPr lang="tr-TR"/>
        </a:p>
      </dgm:t>
    </dgm:pt>
    <dgm:pt modelId="{A864B9DE-E8B4-4712-8921-88D2BD724691}">
      <dgm:prSet phldrT="[Metin]"/>
      <dgm:spPr/>
      <dgm:t>
        <a:bodyPr/>
        <a:lstStyle/>
        <a:p>
          <a:r>
            <a:rPr lang="tr-TR" dirty="0"/>
            <a:t>PERSONEL İŞLERİ</a:t>
          </a:r>
        </a:p>
      </dgm:t>
    </dgm:pt>
    <dgm:pt modelId="{2EECA3F1-B372-4E79-A670-72B31A028086}" type="parTrans" cxnId="{6C687B92-01D6-47C2-92B9-DC0A2837F6CD}">
      <dgm:prSet/>
      <dgm:spPr/>
      <dgm:t>
        <a:bodyPr/>
        <a:lstStyle/>
        <a:p>
          <a:endParaRPr lang="tr-TR"/>
        </a:p>
      </dgm:t>
    </dgm:pt>
    <dgm:pt modelId="{F17923D1-275E-4B17-B503-64CDC8D71053}" type="sibTrans" cxnId="{6C687B92-01D6-47C2-92B9-DC0A2837F6CD}">
      <dgm:prSet/>
      <dgm:spPr/>
      <dgm:t>
        <a:bodyPr/>
        <a:lstStyle/>
        <a:p>
          <a:endParaRPr lang="tr-TR"/>
        </a:p>
      </dgm:t>
    </dgm:pt>
    <dgm:pt modelId="{5B092434-A39C-489B-B158-39CF2D994C51}">
      <dgm:prSet phldrT="[Metin]"/>
      <dgm:spPr/>
      <dgm:t>
        <a:bodyPr/>
        <a:lstStyle/>
        <a:p>
          <a:r>
            <a:rPr lang="tr-TR" dirty="0"/>
            <a:t>DESTEK HİZMETLERİ</a:t>
          </a:r>
        </a:p>
      </dgm:t>
    </dgm:pt>
    <dgm:pt modelId="{7F16A6F5-6046-4373-8278-9943A17DC8AD}" type="parTrans" cxnId="{EAD384E0-F5FD-4CE7-88A3-F84F294DB329}">
      <dgm:prSet/>
      <dgm:spPr/>
      <dgm:t>
        <a:bodyPr/>
        <a:lstStyle/>
        <a:p>
          <a:endParaRPr lang="tr-TR"/>
        </a:p>
      </dgm:t>
    </dgm:pt>
    <dgm:pt modelId="{30BA2611-CD64-4EB8-9455-B801B9CEEE47}" type="sibTrans" cxnId="{EAD384E0-F5FD-4CE7-88A3-F84F294DB329}">
      <dgm:prSet/>
      <dgm:spPr/>
      <dgm:t>
        <a:bodyPr/>
        <a:lstStyle/>
        <a:p>
          <a:endParaRPr lang="tr-TR"/>
        </a:p>
      </dgm:t>
    </dgm:pt>
    <dgm:pt modelId="{919B8355-9A39-4C53-B883-1BBBF6C0C24D}">
      <dgm:prSet phldrT="[Metin]"/>
      <dgm:spPr/>
      <dgm:t>
        <a:bodyPr/>
        <a:lstStyle/>
        <a:p>
          <a:r>
            <a:rPr lang="tr-TR" dirty="0"/>
            <a:t>BÖLÜM SEKRETERLİĞİ</a:t>
          </a:r>
        </a:p>
      </dgm:t>
    </dgm:pt>
    <dgm:pt modelId="{3526D9FF-8366-4027-9B8A-697F1224B886}" type="parTrans" cxnId="{06659AC4-4F3E-4D3F-ADA3-527A16087778}">
      <dgm:prSet/>
      <dgm:spPr/>
      <dgm:t>
        <a:bodyPr/>
        <a:lstStyle/>
        <a:p>
          <a:endParaRPr lang="tr-TR"/>
        </a:p>
      </dgm:t>
    </dgm:pt>
    <dgm:pt modelId="{81B3C4E6-B320-47F8-B667-B4EDCC9B6239}" type="sibTrans" cxnId="{06659AC4-4F3E-4D3F-ADA3-527A16087778}">
      <dgm:prSet/>
      <dgm:spPr/>
      <dgm:t>
        <a:bodyPr/>
        <a:lstStyle/>
        <a:p>
          <a:endParaRPr lang="tr-TR"/>
        </a:p>
      </dgm:t>
    </dgm:pt>
    <dgm:pt modelId="{21AFC32A-8052-49F2-8A28-34D0A1E4227C}" type="pres">
      <dgm:prSet presAssocID="{E97D25CD-C3AC-4006-A48F-3516DA7708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753AB0-BC67-4303-9F2F-0FF5717EF75A}" type="pres">
      <dgm:prSet presAssocID="{6545C15D-BA35-44AB-ACE1-EA90C3B944DC}" presName="hierRoot1" presStyleCnt="0">
        <dgm:presLayoutVars>
          <dgm:hierBranch val="init"/>
        </dgm:presLayoutVars>
      </dgm:prSet>
      <dgm:spPr/>
    </dgm:pt>
    <dgm:pt modelId="{E7BB360B-7718-4EAA-8AD2-8DC56F04C079}" type="pres">
      <dgm:prSet presAssocID="{6545C15D-BA35-44AB-ACE1-EA90C3B944DC}" presName="rootComposite1" presStyleCnt="0"/>
      <dgm:spPr/>
    </dgm:pt>
    <dgm:pt modelId="{C792D36F-8837-48EF-8BE1-CE22868FBA7F}" type="pres">
      <dgm:prSet presAssocID="{6545C15D-BA35-44AB-ACE1-EA90C3B944DC}" presName="rootText1" presStyleLbl="node0" presStyleIdx="0" presStyleCnt="1">
        <dgm:presLayoutVars>
          <dgm:chPref val="3"/>
        </dgm:presLayoutVars>
      </dgm:prSet>
      <dgm:spPr/>
    </dgm:pt>
    <dgm:pt modelId="{6FDB68C1-C7D1-4C42-B0FA-E3572F7B8F19}" type="pres">
      <dgm:prSet presAssocID="{6545C15D-BA35-44AB-ACE1-EA90C3B944DC}" presName="rootConnector1" presStyleLbl="node1" presStyleIdx="0" presStyleCnt="0"/>
      <dgm:spPr/>
    </dgm:pt>
    <dgm:pt modelId="{648F1B71-4A3F-49D0-A8D1-3E77BCC8A7AB}" type="pres">
      <dgm:prSet presAssocID="{6545C15D-BA35-44AB-ACE1-EA90C3B944DC}" presName="hierChild2" presStyleCnt="0"/>
      <dgm:spPr/>
    </dgm:pt>
    <dgm:pt modelId="{BB3330AF-7B01-404A-BBEF-7C2B7A08D70E}" type="pres">
      <dgm:prSet presAssocID="{1120B429-8B21-4C32-96FC-CA7126A1D666}" presName="Name64" presStyleLbl="parChTrans1D2" presStyleIdx="0" presStyleCnt="5"/>
      <dgm:spPr/>
    </dgm:pt>
    <dgm:pt modelId="{E888FDB6-1133-4423-B257-64445D243AA1}" type="pres">
      <dgm:prSet presAssocID="{0A781584-36E3-4257-BD07-66C88491379E}" presName="hierRoot2" presStyleCnt="0">
        <dgm:presLayoutVars>
          <dgm:hierBranch val="init"/>
        </dgm:presLayoutVars>
      </dgm:prSet>
      <dgm:spPr/>
    </dgm:pt>
    <dgm:pt modelId="{2171414F-591C-4FA8-9E20-88074968485E}" type="pres">
      <dgm:prSet presAssocID="{0A781584-36E3-4257-BD07-66C88491379E}" presName="rootComposite" presStyleCnt="0"/>
      <dgm:spPr/>
    </dgm:pt>
    <dgm:pt modelId="{97E93DD8-4FBB-4964-B991-4EB723E8B6EA}" type="pres">
      <dgm:prSet presAssocID="{0A781584-36E3-4257-BD07-66C88491379E}" presName="rootText" presStyleLbl="node2" presStyleIdx="0" presStyleCnt="1">
        <dgm:presLayoutVars>
          <dgm:chPref val="3"/>
        </dgm:presLayoutVars>
      </dgm:prSet>
      <dgm:spPr/>
    </dgm:pt>
    <dgm:pt modelId="{FDF1B93F-263B-4B48-B169-E6757AED7646}" type="pres">
      <dgm:prSet presAssocID="{0A781584-36E3-4257-BD07-66C88491379E}" presName="rootConnector" presStyleLbl="node2" presStyleIdx="0" presStyleCnt="1"/>
      <dgm:spPr/>
    </dgm:pt>
    <dgm:pt modelId="{BD668453-03F8-4B51-8935-0711D9EE81F7}" type="pres">
      <dgm:prSet presAssocID="{0A781584-36E3-4257-BD07-66C88491379E}" presName="hierChild4" presStyleCnt="0"/>
      <dgm:spPr/>
    </dgm:pt>
    <dgm:pt modelId="{E021EEE0-4D09-4CD0-A984-3268C406C1CD}" type="pres">
      <dgm:prSet presAssocID="{CD18FC3D-61E6-4E08-8CAF-53F5140088CB}" presName="Name64" presStyleLbl="parChTrans1D3" presStyleIdx="0" presStyleCnt="8"/>
      <dgm:spPr/>
    </dgm:pt>
    <dgm:pt modelId="{72799F6C-5023-4661-AEF3-FBED9A524F3F}" type="pres">
      <dgm:prSet presAssocID="{04DFF323-7893-4805-BF53-A9D300828DCD}" presName="hierRoot2" presStyleCnt="0">
        <dgm:presLayoutVars>
          <dgm:hierBranch val="init"/>
        </dgm:presLayoutVars>
      </dgm:prSet>
      <dgm:spPr/>
    </dgm:pt>
    <dgm:pt modelId="{BD7F28FD-8F0D-4A5E-8B65-24281C2B92EF}" type="pres">
      <dgm:prSet presAssocID="{04DFF323-7893-4805-BF53-A9D300828DCD}" presName="rootComposite" presStyleCnt="0"/>
      <dgm:spPr/>
    </dgm:pt>
    <dgm:pt modelId="{AB3F19D9-399C-43C4-95F3-0AB2AB786CDC}" type="pres">
      <dgm:prSet presAssocID="{04DFF323-7893-4805-BF53-A9D300828DCD}" presName="rootText" presStyleLbl="node3" presStyleIdx="0" presStyleCnt="8">
        <dgm:presLayoutVars>
          <dgm:chPref val="3"/>
        </dgm:presLayoutVars>
      </dgm:prSet>
      <dgm:spPr/>
    </dgm:pt>
    <dgm:pt modelId="{389ED37D-47AC-42E6-B89D-BA32A6850446}" type="pres">
      <dgm:prSet presAssocID="{04DFF323-7893-4805-BF53-A9D300828DCD}" presName="rootConnector" presStyleLbl="node3" presStyleIdx="0" presStyleCnt="8"/>
      <dgm:spPr/>
    </dgm:pt>
    <dgm:pt modelId="{F830C69A-EF20-450F-A687-8F1AC5151537}" type="pres">
      <dgm:prSet presAssocID="{04DFF323-7893-4805-BF53-A9D300828DCD}" presName="hierChild4" presStyleCnt="0"/>
      <dgm:spPr/>
    </dgm:pt>
    <dgm:pt modelId="{232D8705-680A-4B88-B691-0E9649369FDE}" type="pres">
      <dgm:prSet presAssocID="{04DFF323-7893-4805-BF53-A9D300828DCD}" presName="hierChild5" presStyleCnt="0"/>
      <dgm:spPr/>
    </dgm:pt>
    <dgm:pt modelId="{A14F38CC-9A05-4B3C-80D4-1318B13F7235}" type="pres">
      <dgm:prSet presAssocID="{1632B05C-398E-4FE6-9BCC-6766A5CDC2BD}" presName="Name64" presStyleLbl="parChTrans1D3" presStyleIdx="1" presStyleCnt="8"/>
      <dgm:spPr/>
    </dgm:pt>
    <dgm:pt modelId="{498F2CE5-6E6F-481B-9203-8932AFC3B1B0}" type="pres">
      <dgm:prSet presAssocID="{7BEE7FDD-EC34-4DE6-B6AA-ACF4DDFC89FA}" presName="hierRoot2" presStyleCnt="0">
        <dgm:presLayoutVars>
          <dgm:hierBranch val="init"/>
        </dgm:presLayoutVars>
      </dgm:prSet>
      <dgm:spPr/>
    </dgm:pt>
    <dgm:pt modelId="{BFDC6A3D-DBA7-48C7-AF6D-55C5BE60BB87}" type="pres">
      <dgm:prSet presAssocID="{7BEE7FDD-EC34-4DE6-B6AA-ACF4DDFC89FA}" presName="rootComposite" presStyleCnt="0"/>
      <dgm:spPr/>
    </dgm:pt>
    <dgm:pt modelId="{7319F960-793F-430B-A35A-899EAE095E6E}" type="pres">
      <dgm:prSet presAssocID="{7BEE7FDD-EC34-4DE6-B6AA-ACF4DDFC89FA}" presName="rootText" presStyleLbl="node3" presStyleIdx="1" presStyleCnt="8">
        <dgm:presLayoutVars>
          <dgm:chPref val="3"/>
        </dgm:presLayoutVars>
      </dgm:prSet>
      <dgm:spPr/>
    </dgm:pt>
    <dgm:pt modelId="{4E01787D-CC55-46A8-91C8-FAC19EC3483C}" type="pres">
      <dgm:prSet presAssocID="{7BEE7FDD-EC34-4DE6-B6AA-ACF4DDFC89FA}" presName="rootConnector" presStyleLbl="node3" presStyleIdx="1" presStyleCnt="8"/>
      <dgm:spPr/>
    </dgm:pt>
    <dgm:pt modelId="{86178477-0503-4E86-B700-398E3E981579}" type="pres">
      <dgm:prSet presAssocID="{7BEE7FDD-EC34-4DE6-B6AA-ACF4DDFC89FA}" presName="hierChild4" presStyleCnt="0"/>
      <dgm:spPr/>
    </dgm:pt>
    <dgm:pt modelId="{9D61C8F2-2ABC-458C-A713-FDF2E8658B24}" type="pres">
      <dgm:prSet presAssocID="{7BEE7FDD-EC34-4DE6-B6AA-ACF4DDFC89FA}" presName="hierChild5" presStyleCnt="0"/>
      <dgm:spPr/>
    </dgm:pt>
    <dgm:pt modelId="{A1F4E5A2-31D7-48E9-AE6D-73BE000F5649}" type="pres">
      <dgm:prSet presAssocID="{1A6C8CDA-D90A-4522-AA4A-3BA7035164CB}" presName="Name64" presStyleLbl="parChTrans1D3" presStyleIdx="2" presStyleCnt="8"/>
      <dgm:spPr/>
    </dgm:pt>
    <dgm:pt modelId="{372686A6-F9F1-49D3-826B-72F49BDA50CB}" type="pres">
      <dgm:prSet presAssocID="{7D74083A-ED19-45F7-A32C-DBFE11C3C98B}" presName="hierRoot2" presStyleCnt="0">
        <dgm:presLayoutVars>
          <dgm:hierBranch val="init"/>
        </dgm:presLayoutVars>
      </dgm:prSet>
      <dgm:spPr/>
    </dgm:pt>
    <dgm:pt modelId="{F481DF6D-FBA1-4700-9FFD-396A81889DDC}" type="pres">
      <dgm:prSet presAssocID="{7D74083A-ED19-45F7-A32C-DBFE11C3C98B}" presName="rootComposite" presStyleCnt="0"/>
      <dgm:spPr/>
    </dgm:pt>
    <dgm:pt modelId="{60737C9C-27CE-4FB9-984D-A304AB65B3E8}" type="pres">
      <dgm:prSet presAssocID="{7D74083A-ED19-45F7-A32C-DBFE11C3C98B}" presName="rootText" presStyleLbl="node3" presStyleIdx="2" presStyleCnt="8">
        <dgm:presLayoutVars>
          <dgm:chPref val="3"/>
        </dgm:presLayoutVars>
      </dgm:prSet>
      <dgm:spPr/>
    </dgm:pt>
    <dgm:pt modelId="{AFC37863-C0AE-42D5-B786-A76CCF69D3B7}" type="pres">
      <dgm:prSet presAssocID="{7D74083A-ED19-45F7-A32C-DBFE11C3C98B}" presName="rootConnector" presStyleLbl="node3" presStyleIdx="2" presStyleCnt="8"/>
      <dgm:spPr/>
    </dgm:pt>
    <dgm:pt modelId="{E27B5225-5DAE-4DDB-A703-2D0108E1203A}" type="pres">
      <dgm:prSet presAssocID="{7D74083A-ED19-45F7-A32C-DBFE11C3C98B}" presName="hierChild4" presStyleCnt="0"/>
      <dgm:spPr/>
    </dgm:pt>
    <dgm:pt modelId="{B07F6308-F746-42FB-BCB6-5454191B71B0}" type="pres">
      <dgm:prSet presAssocID="{7D74083A-ED19-45F7-A32C-DBFE11C3C98B}" presName="hierChild5" presStyleCnt="0"/>
      <dgm:spPr/>
    </dgm:pt>
    <dgm:pt modelId="{D1EE4AFB-62B6-48A9-8E36-65D1175126DC}" type="pres">
      <dgm:prSet presAssocID="{D7B0CDA8-7F5E-4BC5-AB5F-EA0CCC935CB5}" presName="Name64" presStyleLbl="parChTrans1D3" presStyleIdx="3" presStyleCnt="8"/>
      <dgm:spPr/>
    </dgm:pt>
    <dgm:pt modelId="{B641E4B7-7711-475F-AF1F-BE04897D0EB1}" type="pres">
      <dgm:prSet presAssocID="{B434147F-276C-4086-8399-C22285CFF07B}" presName="hierRoot2" presStyleCnt="0">
        <dgm:presLayoutVars>
          <dgm:hierBranch val="init"/>
        </dgm:presLayoutVars>
      </dgm:prSet>
      <dgm:spPr/>
    </dgm:pt>
    <dgm:pt modelId="{14FABF4F-FB89-4E1E-926B-49BF7FCDF7DE}" type="pres">
      <dgm:prSet presAssocID="{B434147F-276C-4086-8399-C22285CFF07B}" presName="rootComposite" presStyleCnt="0"/>
      <dgm:spPr/>
    </dgm:pt>
    <dgm:pt modelId="{C550AA2B-ECD6-4756-950C-ECEADB2AC82A}" type="pres">
      <dgm:prSet presAssocID="{B434147F-276C-4086-8399-C22285CFF07B}" presName="rootText" presStyleLbl="node3" presStyleIdx="3" presStyleCnt="8">
        <dgm:presLayoutVars>
          <dgm:chPref val="3"/>
        </dgm:presLayoutVars>
      </dgm:prSet>
      <dgm:spPr/>
    </dgm:pt>
    <dgm:pt modelId="{68C8779D-AA37-4ADA-8423-A765D426D384}" type="pres">
      <dgm:prSet presAssocID="{B434147F-276C-4086-8399-C22285CFF07B}" presName="rootConnector" presStyleLbl="node3" presStyleIdx="3" presStyleCnt="8"/>
      <dgm:spPr/>
    </dgm:pt>
    <dgm:pt modelId="{9DC45EF5-89E5-444E-B0CD-66EB9F64C222}" type="pres">
      <dgm:prSet presAssocID="{B434147F-276C-4086-8399-C22285CFF07B}" presName="hierChild4" presStyleCnt="0"/>
      <dgm:spPr/>
    </dgm:pt>
    <dgm:pt modelId="{92CE099B-732E-4C21-983F-BA7654910EE4}" type="pres">
      <dgm:prSet presAssocID="{B434147F-276C-4086-8399-C22285CFF07B}" presName="hierChild5" presStyleCnt="0"/>
      <dgm:spPr/>
    </dgm:pt>
    <dgm:pt modelId="{E8E05835-8554-4350-9D7A-28967A08D21A}" type="pres">
      <dgm:prSet presAssocID="{B30439BF-BB50-4D11-86A5-35175E9BEA3E}" presName="Name64" presStyleLbl="parChTrans1D3" presStyleIdx="4" presStyleCnt="8"/>
      <dgm:spPr/>
    </dgm:pt>
    <dgm:pt modelId="{4621813B-9B34-4539-8065-FB6709316B2D}" type="pres">
      <dgm:prSet presAssocID="{A0150C65-9E4B-4DD3-BB59-3359B166B467}" presName="hierRoot2" presStyleCnt="0">
        <dgm:presLayoutVars>
          <dgm:hierBranch val="init"/>
        </dgm:presLayoutVars>
      </dgm:prSet>
      <dgm:spPr/>
    </dgm:pt>
    <dgm:pt modelId="{3A88E928-D9FA-468A-806B-34F9403BFBDD}" type="pres">
      <dgm:prSet presAssocID="{A0150C65-9E4B-4DD3-BB59-3359B166B467}" presName="rootComposite" presStyleCnt="0"/>
      <dgm:spPr/>
    </dgm:pt>
    <dgm:pt modelId="{170B31BF-90A1-4C6A-BC30-DE0461E8031F}" type="pres">
      <dgm:prSet presAssocID="{A0150C65-9E4B-4DD3-BB59-3359B166B467}" presName="rootText" presStyleLbl="node3" presStyleIdx="4" presStyleCnt="8">
        <dgm:presLayoutVars>
          <dgm:chPref val="3"/>
        </dgm:presLayoutVars>
      </dgm:prSet>
      <dgm:spPr/>
    </dgm:pt>
    <dgm:pt modelId="{14B22A35-E85F-4BC3-A926-0485CE15A9DE}" type="pres">
      <dgm:prSet presAssocID="{A0150C65-9E4B-4DD3-BB59-3359B166B467}" presName="rootConnector" presStyleLbl="node3" presStyleIdx="4" presStyleCnt="8"/>
      <dgm:spPr/>
    </dgm:pt>
    <dgm:pt modelId="{8339DCC4-877E-434F-9BFD-24D40260C6DF}" type="pres">
      <dgm:prSet presAssocID="{A0150C65-9E4B-4DD3-BB59-3359B166B467}" presName="hierChild4" presStyleCnt="0"/>
      <dgm:spPr/>
    </dgm:pt>
    <dgm:pt modelId="{CAEC5EB6-A3AD-4893-8026-E94D58685732}" type="pres">
      <dgm:prSet presAssocID="{A0150C65-9E4B-4DD3-BB59-3359B166B467}" presName="hierChild5" presStyleCnt="0"/>
      <dgm:spPr/>
    </dgm:pt>
    <dgm:pt modelId="{AC5514C6-845E-4DD9-A8D0-AB642A4471BA}" type="pres">
      <dgm:prSet presAssocID="{3526D9FF-8366-4027-9B8A-697F1224B886}" presName="Name64" presStyleLbl="parChTrans1D3" presStyleIdx="5" presStyleCnt="8"/>
      <dgm:spPr/>
    </dgm:pt>
    <dgm:pt modelId="{53ECF5BE-A619-4187-8ABC-BA862560C9D9}" type="pres">
      <dgm:prSet presAssocID="{919B8355-9A39-4C53-B883-1BBBF6C0C24D}" presName="hierRoot2" presStyleCnt="0">
        <dgm:presLayoutVars>
          <dgm:hierBranch val="init"/>
        </dgm:presLayoutVars>
      </dgm:prSet>
      <dgm:spPr/>
    </dgm:pt>
    <dgm:pt modelId="{833C627F-9559-41E5-AD57-B52F55C7FB71}" type="pres">
      <dgm:prSet presAssocID="{919B8355-9A39-4C53-B883-1BBBF6C0C24D}" presName="rootComposite" presStyleCnt="0"/>
      <dgm:spPr/>
    </dgm:pt>
    <dgm:pt modelId="{F286A6C2-511A-4C2D-A3B2-F212C9C5839C}" type="pres">
      <dgm:prSet presAssocID="{919B8355-9A39-4C53-B883-1BBBF6C0C24D}" presName="rootText" presStyleLbl="node3" presStyleIdx="5" presStyleCnt="8">
        <dgm:presLayoutVars>
          <dgm:chPref val="3"/>
        </dgm:presLayoutVars>
      </dgm:prSet>
      <dgm:spPr/>
    </dgm:pt>
    <dgm:pt modelId="{0A9C7974-76AB-40AB-A3FC-31A59BFC979C}" type="pres">
      <dgm:prSet presAssocID="{919B8355-9A39-4C53-B883-1BBBF6C0C24D}" presName="rootConnector" presStyleLbl="node3" presStyleIdx="5" presStyleCnt="8"/>
      <dgm:spPr/>
    </dgm:pt>
    <dgm:pt modelId="{B35EAC7E-5475-43E3-BD38-713C8371D8B9}" type="pres">
      <dgm:prSet presAssocID="{919B8355-9A39-4C53-B883-1BBBF6C0C24D}" presName="hierChild4" presStyleCnt="0"/>
      <dgm:spPr/>
    </dgm:pt>
    <dgm:pt modelId="{8A8CAFB8-4B14-4EAA-BAD0-ECE714003DD3}" type="pres">
      <dgm:prSet presAssocID="{919B8355-9A39-4C53-B883-1BBBF6C0C24D}" presName="hierChild5" presStyleCnt="0"/>
      <dgm:spPr/>
    </dgm:pt>
    <dgm:pt modelId="{E50B9541-53B3-4FFE-A429-383125CA28CF}" type="pres">
      <dgm:prSet presAssocID="{2EECA3F1-B372-4E79-A670-72B31A028086}" presName="Name64" presStyleLbl="parChTrans1D3" presStyleIdx="6" presStyleCnt="8"/>
      <dgm:spPr/>
    </dgm:pt>
    <dgm:pt modelId="{81A7155C-D84F-4F0C-970E-F2B35BE20E33}" type="pres">
      <dgm:prSet presAssocID="{A864B9DE-E8B4-4712-8921-88D2BD724691}" presName="hierRoot2" presStyleCnt="0">
        <dgm:presLayoutVars>
          <dgm:hierBranch val="init"/>
        </dgm:presLayoutVars>
      </dgm:prSet>
      <dgm:spPr/>
    </dgm:pt>
    <dgm:pt modelId="{92BAD1A4-BC91-4053-9F67-87DC8A397236}" type="pres">
      <dgm:prSet presAssocID="{A864B9DE-E8B4-4712-8921-88D2BD724691}" presName="rootComposite" presStyleCnt="0"/>
      <dgm:spPr/>
    </dgm:pt>
    <dgm:pt modelId="{0B8CD992-39F1-440B-851C-ACEECA8CDA3A}" type="pres">
      <dgm:prSet presAssocID="{A864B9DE-E8B4-4712-8921-88D2BD724691}" presName="rootText" presStyleLbl="node3" presStyleIdx="6" presStyleCnt="8">
        <dgm:presLayoutVars>
          <dgm:chPref val="3"/>
        </dgm:presLayoutVars>
      </dgm:prSet>
      <dgm:spPr/>
    </dgm:pt>
    <dgm:pt modelId="{6F179D8A-05F7-4BF8-A701-06AD8A331DBA}" type="pres">
      <dgm:prSet presAssocID="{A864B9DE-E8B4-4712-8921-88D2BD724691}" presName="rootConnector" presStyleLbl="node3" presStyleIdx="6" presStyleCnt="8"/>
      <dgm:spPr/>
    </dgm:pt>
    <dgm:pt modelId="{4AE092F6-55A5-4DCF-A4A3-4130DBF8815B}" type="pres">
      <dgm:prSet presAssocID="{A864B9DE-E8B4-4712-8921-88D2BD724691}" presName="hierChild4" presStyleCnt="0"/>
      <dgm:spPr/>
    </dgm:pt>
    <dgm:pt modelId="{9160F01C-7194-4D3C-BA28-2F5F3E6B041A}" type="pres">
      <dgm:prSet presAssocID="{A864B9DE-E8B4-4712-8921-88D2BD724691}" presName="hierChild5" presStyleCnt="0"/>
      <dgm:spPr/>
    </dgm:pt>
    <dgm:pt modelId="{5F87081A-7155-4CD7-96BE-0C5B9F41A54A}" type="pres">
      <dgm:prSet presAssocID="{7F16A6F5-6046-4373-8278-9943A17DC8AD}" presName="Name64" presStyleLbl="parChTrans1D3" presStyleIdx="7" presStyleCnt="8"/>
      <dgm:spPr/>
    </dgm:pt>
    <dgm:pt modelId="{041B1999-31DD-4231-ACDE-47A4299CA8B5}" type="pres">
      <dgm:prSet presAssocID="{5B092434-A39C-489B-B158-39CF2D994C51}" presName="hierRoot2" presStyleCnt="0">
        <dgm:presLayoutVars>
          <dgm:hierBranch val="init"/>
        </dgm:presLayoutVars>
      </dgm:prSet>
      <dgm:spPr/>
    </dgm:pt>
    <dgm:pt modelId="{79AF33D1-FEC4-455D-9F5B-E278DF08481F}" type="pres">
      <dgm:prSet presAssocID="{5B092434-A39C-489B-B158-39CF2D994C51}" presName="rootComposite" presStyleCnt="0"/>
      <dgm:spPr/>
    </dgm:pt>
    <dgm:pt modelId="{0878D4DE-6942-442E-A719-AF3A1B23EE99}" type="pres">
      <dgm:prSet presAssocID="{5B092434-A39C-489B-B158-39CF2D994C51}" presName="rootText" presStyleLbl="node3" presStyleIdx="7" presStyleCnt="8">
        <dgm:presLayoutVars>
          <dgm:chPref val="3"/>
        </dgm:presLayoutVars>
      </dgm:prSet>
      <dgm:spPr/>
    </dgm:pt>
    <dgm:pt modelId="{ECC278A1-8860-4921-9353-C5550A8F1577}" type="pres">
      <dgm:prSet presAssocID="{5B092434-A39C-489B-B158-39CF2D994C51}" presName="rootConnector" presStyleLbl="node3" presStyleIdx="7" presStyleCnt="8"/>
      <dgm:spPr/>
    </dgm:pt>
    <dgm:pt modelId="{FFAA7A87-802C-44C9-B270-B410D9609F84}" type="pres">
      <dgm:prSet presAssocID="{5B092434-A39C-489B-B158-39CF2D994C51}" presName="hierChild4" presStyleCnt="0"/>
      <dgm:spPr/>
    </dgm:pt>
    <dgm:pt modelId="{F7311252-9EB6-4EF1-80EC-B9E1494E2F3B}" type="pres">
      <dgm:prSet presAssocID="{5B092434-A39C-489B-B158-39CF2D994C51}" presName="hierChild5" presStyleCnt="0"/>
      <dgm:spPr/>
    </dgm:pt>
    <dgm:pt modelId="{D2AF3C91-8A3A-4CAA-A8D4-A9F513F44105}" type="pres">
      <dgm:prSet presAssocID="{0A781584-36E3-4257-BD07-66C88491379E}" presName="hierChild5" presStyleCnt="0"/>
      <dgm:spPr/>
    </dgm:pt>
    <dgm:pt modelId="{BCFCE3FF-5AFD-4FBD-B908-12C9AC9EC03C}" type="pres">
      <dgm:prSet presAssocID="{6545C15D-BA35-44AB-ACE1-EA90C3B944DC}" presName="hierChild3" presStyleCnt="0"/>
      <dgm:spPr/>
    </dgm:pt>
    <dgm:pt modelId="{5F31B455-2512-4B7E-9968-215E332E7812}" type="pres">
      <dgm:prSet presAssocID="{2C3576BE-9BB1-4224-8DE6-E4E4815B14F6}" presName="Name115" presStyleLbl="parChTrans1D2" presStyleIdx="1" presStyleCnt="5"/>
      <dgm:spPr/>
    </dgm:pt>
    <dgm:pt modelId="{4FC32FB5-982B-4174-BC07-3910ECFB53BE}" type="pres">
      <dgm:prSet presAssocID="{43E46CC2-F45F-4A6D-9242-B747F2B4F084}" presName="hierRoot3" presStyleCnt="0">
        <dgm:presLayoutVars>
          <dgm:hierBranch val="init"/>
        </dgm:presLayoutVars>
      </dgm:prSet>
      <dgm:spPr/>
    </dgm:pt>
    <dgm:pt modelId="{FFE6D0D9-BAF0-4FD1-98A8-7BFB79FF18A7}" type="pres">
      <dgm:prSet presAssocID="{43E46CC2-F45F-4A6D-9242-B747F2B4F084}" presName="rootComposite3" presStyleCnt="0"/>
      <dgm:spPr/>
    </dgm:pt>
    <dgm:pt modelId="{910A7AD5-C8B1-4DC9-A572-458A57B89472}" type="pres">
      <dgm:prSet presAssocID="{43E46CC2-F45F-4A6D-9242-B747F2B4F084}" presName="rootText3" presStyleLbl="asst1" presStyleIdx="0" presStyleCnt="4">
        <dgm:presLayoutVars>
          <dgm:chPref val="3"/>
        </dgm:presLayoutVars>
      </dgm:prSet>
      <dgm:spPr/>
    </dgm:pt>
    <dgm:pt modelId="{3CE56406-C578-4581-AE46-DA751F2304B4}" type="pres">
      <dgm:prSet presAssocID="{43E46CC2-F45F-4A6D-9242-B747F2B4F084}" presName="rootConnector3" presStyleLbl="asst1" presStyleIdx="0" presStyleCnt="4"/>
      <dgm:spPr/>
    </dgm:pt>
    <dgm:pt modelId="{9699FFE7-0244-4A20-A1ED-E5248BA8F989}" type="pres">
      <dgm:prSet presAssocID="{43E46CC2-F45F-4A6D-9242-B747F2B4F084}" presName="hierChild6" presStyleCnt="0"/>
      <dgm:spPr/>
    </dgm:pt>
    <dgm:pt modelId="{5CF60795-5FE8-4656-9A91-CE674DDBB512}" type="pres">
      <dgm:prSet presAssocID="{43E46CC2-F45F-4A6D-9242-B747F2B4F084}" presName="hierChild7" presStyleCnt="0"/>
      <dgm:spPr/>
    </dgm:pt>
    <dgm:pt modelId="{8AE28396-B0C3-45D4-BAC7-0CB684409902}" type="pres">
      <dgm:prSet presAssocID="{8B17F7FC-123A-42D5-9C70-EAA12BDC106D}" presName="Name115" presStyleLbl="parChTrans1D2" presStyleIdx="2" presStyleCnt="5"/>
      <dgm:spPr/>
    </dgm:pt>
    <dgm:pt modelId="{11CEEDEE-11D2-4DF1-81FC-1FF310BEDFD8}" type="pres">
      <dgm:prSet presAssocID="{95F76601-B9E0-4FC2-9018-E8B6D34B657E}" presName="hierRoot3" presStyleCnt="0">
        <dgm:presLayoutVars>
          <dgm:hierBranch val="init"/>
        </dgm:presLayoutVars>
      </dgm:prSet>
      <dgm:spPr/>
    </dgm:pt>
    <dgm:pt modelId="{961DF305-512C-4FD4-B371-3AABCB97B631}" type="pres">
      <dgm:prSet presAssocID="{95F76601-B9E0-4FC2-9018-E8B6D34B657E}" presName="rootComposite3" presStyleCnt="0"/>
      <dgm:spPr/>
    </dgm:pt>
    <dgm:pt modelId="{7B4A6D7A-BD63-45B0-97C1-F6425D6221F3}" type="pres">
      <dgm:prSet presAssocID="{95F76601-B9E0-4FC2-9018-E8B6D34B657E}" presName="rootText3" presStyleLbl="asst1" presStyleIdx="1" presStyleCnt="4">
        <dgm:presLayoutVars>
          <dgm:chPref val="3"/>
        </dgm:presLayoutVars>
      </dgm:prSet>
      <dgm:spPr/>
    </dgm:pt>
    <dgm:pt modelId="{3D46A97D-54E0-4573-9133-4F03B68C215B}" type="pres">
      <dgm:prSet presAssocID="{95F76601-B9E0-4FC2-9018-E8B6D34B657E}" presName="rootConnector3" presStyleLbl="asst1" presStyleIdx="1" presStyleCnt="4"/>
      <dgm:spPr/>
    </dgm:pt>
    <dgm:pt modelId="{12EB1329-BC1E-4DA9-B38B-8F5F917D3C24}" type="pres">
      <dgm:prSet presAssocID="{95F76601-B9E0-4FC2-9018-E8B6D34B657E}" presName="hierChild6" presStyleCnt="0"/>
      <dgm:spPr/>
    </dgm:pt>
    <dgm:pt modelId="{C1B22F60-05EE-4F0E-8103-FBA60E5DDD15}" type="pres">
      <dgm:prSet presAssocID="{95F76601-B9E0-4FC2-9018-E8B6D34B657E}" presName="hierChild7" presStyleCnt="0"/>
      <dgm:spPr/>
    </dgm:pt>
    <dgm:pt modelId="{7024E69F-CE47-4A03-BD34-96F80A98511E}" type="pres">
      <dgm:prSet presAssocID="{2FDAD07E-8F61-4D8C-93D0-E20C3DADC4AF}" presName="Name115" presStyleLbl="parChTrans1D2" presStyleIdx="3" presStyleCnt="5"/>
      <dgm:spPr/>
    </dgm:pt>
    <dgm:pt modelId="{DB2AF096-56FA-40BC-8B5C-36D7F371A727}" type="pres">
      <dgm:prSet presAssocID="{488F4D8F-367E-4DC7-A352-682EB45971BB}" presName="hierRoot3" presStyleCnt="0">
        <dgm:presLayoutVars>
          <dgm:hierBranch val="init"/>
        </dgm:presLayoutVars>
      </dgm:prSet>
      <dgm:spPr/>
    </dgm:pt>
    <dgm:pt modelId="{9DFA72F7-1572-4D59-A3D3-251DA525A92F}" type="pres">
      <dgm:prSet presAssocID="{488F4D8F-367E-4DC7-A352-682EB45971BB}" presName="rootComposite3" presStyleCnt="0"/>
      <dgm:spPr/>
    </dgm:pt>
    <dgm:pt modelId="{9807939F-949D-4797-AB39-07E2E2EFF4BB}" type="pres">
      <dgm:prSet presAssocID="{488F4D8F-367E-4DC7-A352-682EB45971BB}" presName="rootText3" presStyleLbl="asst1" presStyleIdx="2" presStyleCnt="4">
        <dgm:presLayoutVars>
          <dgm:chPref val="3"/>
        </dgm:presLayoutVars>
      </dgm:prSet>
      <dgm:spPr/>
    </dgm:pt>
    <dgm:pt modelId="{30DDA41B-1E4B-4D56-84CF-E091AE243AFC}" type="pres">
      <dgm:prSet presAssocID="{488F4D8F-367E-4DC7-A352-682EB45971BB}" presName="rootConnector3" presStyleLbl="asst1" presStyleIdx="2" presStyleCnt="4"/>
      <dgm:spPr/>
    </dgm:pt>
    <dgm:pt modelId="{9D124909-9518-43D4-B1A9-54FDB6A4557C}" type="pres">
      <dgm:prSet presAssocID="{488F4D8F-367E-4DC7-A352-682EB45971BB}" presName="hierChild6" presStyleCnt="0"/>
      <dgm:spPr/>
    </dgm:pt>
    <dgm:pt modelId="{6ACE6CE7-778E-47CC-8D16-6EE4AD9508D7}" type="pres">
      <dgm:prSet presAssocID="{488F4D8F-367E-4DC7-A352-682EB45971BB}" presName="hierChild7" presStyleCnt="0"/>
      <dgm:spPr/>
    </dgm:pt>
    <dgm:pt modelId="{3A75735D-CFB0-4568-A53C-A453C14A1AEB}" type="pres">
      <dgm:prSet presAssocID="{CBDFF283-33BB-472C-91C7-1CD4992F640C}" presName="Name115" presStyleLbl="parChTrans1D2" presStyleIdx="4" presStyleCnt="5"/>
      <dgm:spPr/>
    </dgm:pt>
    <dgm:pt modelId="{99A3944A-52A2-41FF-B8AC-82ADA5A548A2}" type="pres">
      <dgm:prSet presAssocID="{50BE9829-5B04-4692-A70A-7B6CAA006676}" presName="hierRoot3" presStyleCnt="0">
        <dgm:presLayoutVars>
          <dgm:hierBranch val="init"/>
        </dgm:presLayoutVars>
      </dgm:prSet>
      <dgm:spPr/>
    </dgm:pt>
    <dgm:pt modelId="{7BD28679-8B70-4433-801C-8CB801C7B4BD}" type="pres">
      <dgm:prSet presAssocID="{50BE9829-5B04-4692-A70A-7B6CAA006676}" presName="rootComposite3" presStyleCnt="0"/>
      <dgm:spPr/>
    </dgm:pt>
    <dgm:pt modelId="{CB890EFA-C144-4D5E-820E-3B49AD81DAFF}" type="pres">
      <dgm:prSet presAssocID="{50BE9829-5B04-4692-A70A-7B6CAA006676}" presName="rootText3" presStyleLbl="asst1" presStyleIdx="3" presStyleCnt="4">
        <dgm:presLayoutVars>
          <dgm:chPref val="3"/>
        </dgm:presLayoutVars>
      </dgm:prSet>
      <dgm:spPr/>
    </dgm:pt>
    <dgm:pt modelId="{19CE7072-6511-45D4-B0C1-3AE39F3B080F}" type="pres">
      <dgm:prSet presAssocID="{50BE9829-5B04-4692-A70A-7B6CAA006676}" presName="rootConnector3" presStyleLbl="asst1" presStyleIdx="3" presStyleCnt="4"/>
      <dgm:spPr/>
    </dgm:pt>
    <dgm:pt modelId="{D77FB6C4-C1F7-4845-9455-485578B3361C}" type="pres">
      <dgm:prSet presAssocID="{50BE9829-5B04-4692-A70A-7B6CAA006676}" presName="hierChild6" presStyleCnt="0"/>
      <dgm:spPr/>
    </dgm:pt>
    <dgm:pt modelId="{9EFB897A-D878-4F3D-8186-F15382A613D0}" type="pres">
      <dgm:prSet presAssocID="{50BE9829-5B04-4692-A70A-7B6CAA006676}" presName="hierChild7" presStyleCnt="0"/>
      <dgm:spPr/>
    </dgm:pt>
  </dgm:ptLst>
  <dgm:cxnLst>
    <dgm:cxn modelId="{F2F02601-FCC0-4E63-AA9C-A47CF0F53FF6}" type="presOf" srcId="{CD18FC3D-61E6-4E08-8CAF-53F5140088CB}" destId="{E021EEE0-4D09-4CD0-A984-3268C406C1CD}" srcOrd="0" destOrd="0" presId="urn:microsoft.com/office/officeart/2009/3/layout/HorizontalOrganizationChart"/>
    <dgm:cxn modelId="{E9215401-3E29-4D71-965B-CA2FFEF46F87}" type="presOf" srcId="{7D74083A-ED19-45F7-A32C-DBFE11C3C98B}" destId="{60737C9C-27CE-4FB9-984D-A304AB65B3E8}" srcOrd="0" destOrd="0" presId="urn:microsoft.com/office/officeart/2009/3/layout/HorizontalOrganizationChart"/>
    <dgm:cxn modelId="{71797002-212D-416C-B26B-D7F823516782}" type="presOf" srcId="{E97D25CD-C3AC-4006-A48F-3516DA77086D}" destId="{21AFC32A-8052-49F2-8A28-34D0A1E4227C}" srcOrd="0" destOrd="0" presId="urn:microsoft.com/office/officeart/2009/3/layout/HorizontalOrganizationChart"/>
    <dgm:cxn modelId="{26E3A402-782E-40CD-980A-BB86DDC8163B}" type="presOf" srcId="{B434147F-276C-4086-8399-C22285CFF07B}" destId="{C550AA2B-ECD6-4756-950C-ECEADB2AC82A}" srcOrd="0" destOrd="0" presId="urn:microsoft.com/office/officeart/2009/3/layout/HorizontalOrganizationChart"/>
    <dgm:cxn modelId="{8E6D200C-10C9-481C-AB8B-ED0B1BE1E961}" type="presOf" srcId="{1632B05C-398E-4FE6-9BCC-6766A5CDC2BD}" destId="{A14F38CC-9A05-4B3C-80D4-1318B13F7235}" srcOrd="0" destOrd="0" presId="urn:microsoft.com/office/officeart/2009/3/layout/HorizontalOrganizationChart"/>
    <dgm:cxn modelId="{56540D0E-7EAE-4DBE-8CE8-5725E392E401}" type="presOf" srcId="{50BE9829-5B04-4692-A70A-7B6CAA006676}" destId="{19CE7072-6511-45D4-B0C1-3AE39F3B080F}" srcOrd="1" destOrd="0" presId="urn:microsoft.com/office/officeart/2009/3/layout/HorizontalOrganizationChart"/>
    <dgm:cxn modelId="{CA370E19-F0BD-493C-80C6-1DD23185C376}" srcId="{E97D25CD-C3AC-4006-A48F-3516DA77086D}" destId="{6545C15D-BA35-44AB-ACE1-EA90C3B944DC}" srcOrd="0" destOrd="0" parTransId="{D3D302E8-2C82-4F35-879D-7197605BFE20}" sibTransId="{918025AE-685E-41DB-98B2-9C2394154A85}"/>
    <dgm:cxn modelId="{900FC01C-B693-428F-8313-002D44F2CDD0}" type="presOf" srcId="{1120B429-8B21-4C32-96FC-CA7126A1D666}" destId="{BB3330AF-7B01-404A-BBEF-7C2B7A08D70E}" srcOrd="0" destOrd="0" presId="urn:microsoft.com/office/officeart/2009/3/layout/HorizontalOrganizationChart"/>
    <dgm:cxn modelId="{264C101F-80A1-4F8F-9D80-748647E89324}" type="presOf" srcId="{2FDAD07E-8F61-4D8C-93D0-E20C3DADC4AF}" destId="{7024E69F-CE47-4A03-BD34-96F80A98511E}" srcOrd="0" destOrd="0" presId="urn:microsoft.com/office/officeart/2009/3/layout/HorizontalOrganizationChart"/>
    <dgm:cxn modelId="{C05D821F-DD00-4B32-A20E-AEEE83FFA596}" srcId="{0A781584-36E3-4257-BD07-66C88491379E}" destId="{7BEE7FDD-EC34-4DE6-B6AA-ACF4DDFC89FA}" srcOrd="1" destOrd="0" parTransId="{1632B05C-398E-4FE6-9BCC-6766A5CDC2BD}" sibTransId="{69FF6511-B9DB-4746-8DAB-26A1D4946E1F}"/>
    <dgm:cxn modelId="{B9C27A25-6D47-4783-9094-8734FF17B6FF}" type="presOf" srcId="{488F4D8F-367E-4DC7-A352-682EB45971BB}" destId="{30DDA41B-1E4B-4D56-84CF-E091AE243AFC}" srcOrd="1" destOrd="0" presId="urn:microsoft.com/office/officeart/2009/3/layout/HorizontalOrganizationChart"/>
    <dgm:cxn modelId="{0ACED125-6BC2-4558-991D-8F7A6A253DCA}" type="presOf" srcId="{B434147F-276C-4086-8399-C22285CFF07B}" destId="{68C8779D-AA37-4ADA-8423-A765D426D384}" srcOrd="1" destOrd="0" presId="urn:microsoft.com/office/officeart/2009/3/layout/HorizontalOrganizationChart"/>
    <dgm:cxn modelId="{C0E16128-F190-4783-8DFA-C59D840FBC7A}" type="presOf" srcId="{A0150C65-9E4B-4DD3-BB59-3359B166B467}" destId="{14B22A35-E85F-4BC3-A926-0485CE15A9DE}" srcOrd="1" destOrd="0" presId="urn:microsoft.com/office/officeart/2009/3/layout/HorizontalOrganizationChart"/>
    <dgm:cxn modelId="{C1BA9C2A-10DF-40FB-B5D6-C3C72D61B923}" type="presOf" srcId="{50BE9829-5B04-4692-A70A-7B6CAA006676}" destId="{CB890EFA-C144-4D5E-820E-3B49AD81DAFF}" srcOrd="0" destOrd="0" presId="urn:microsoft.com/office/officeart/2009/3/layout/HorizontalOrganizationChart"/>
    <dgm:cxn modelId="{63EE2E2B-C72F-4E95-824F-3CA25F56D54A}" type="presOf" srcId="{A864B9DE-E8B4-4712-8921-88D2BD724691}" destId="{6F179D8A-05F7-4BF8-A701-06AD8A331DBA}" srcOrd="1" destOrd="0" presId="urn:microsoft.com/office/officeart/2009/3/layout/HorizontalOrganizationChart"/>
    <dgm:cxn modelId="{57555D2F-0263-42AA-A25B-7F941904779A}" type="presOf" srcId="{43E46CC2-F45F-4A6D-9242-B747F2B4F084}" destId="{3CE56406-C578-4581-AE46-DA751F2304B4}" srcOrd="1" destOrd="0" presId="urn:microsoft.com/office/officeart/2009/3/layout/HorizontalOrganizationChart"/>
    <dgm:cxn modelId="{21DA0C30-CA49-4BAB-B6D0-1CF7F18BDD50}" type="presOf" srcId="{2C3576BE-9BB1-4224-8DE6-E4E4815B14F6}" destId="{5F31B455-2512-4B7E-9968-215E332E7812}" srcOrd="0" destOrd="0" presId="urn:microsoft.com/office/officeart/2009/3/layout/HorizontalOrganizationChart"/>
    <dgm:cxn modelId="{A3B71432-CF41-4F5F-9D12-16592D7378BC}" type="presOf" srcId="{43E46CC2-F45F-4A6D-9242-B747F2B4F084}" destId="{910A7AD5-C8B1-4DC9-A572-458A57B89472}" srcOrd="0" destOrd="0" presId="urn:microsoft.com/office/officeart/2009/3/layout/HorizontalOrganizationChart"/>
    <dgm:cxn modelId="{5FBC4337-3AC9-4E26-BD3A-53F51C4E8C17}" type="presOf" srcId="{0A781584-36E3-4257-BD07-66C88491379E}" destId="{FDF1B93F-263B-4B48-B169-E6757AED7646}" srcOrd="1" destOrd="0" presId="urn:microsoft.com/office/officeart/2009/3/layout/HorizontalOrganizationChart"/>
    <dgm:cxn modelId="{A26DFC40-F231-440B-B085-0B963DBEA580}" srcId="{0A781584-36E3-4257-BD07-66C88491379E}" destId="{A0150C65-9E4B-4DD3-BB59-3359B166B467}" srcOrd="4" destOrd="0" parTransId="{B30439BF-BB50-4D11-86A5-35175E9BEA3E}" sibTransId="{35731844-BB57-44AD-87E3-9A9DA5F9A009}"/>
    <dgm:cxn modelId="{CDAA235D-A3EA-4A37-9C20-6AE032CE68E4}" type="presOf" srcId="{7F16A6F5-6046-4373-8278-9943A17DC8AD}" destId="{5F87081A-7155-4CD7-96BE-0C5B9F41A54A}" srcOrd="0" destOrd="0" presId="urn:microsoft.com/office/officeart/2009/3/layout/HorizontalOrganizationChart"/>
    <dgm:cxn modelId="{E2C4EC5F-A0BF-4FAA-B1E0-7A61B6BE85B1}" type="presOf" srcId="{8B17F7FC-123A-42D5-9C70-EAA12BDC106D}" destId="{8AE28396-B0C3-45D4-BAC7-0CB684409902}" srcOrd="0" destOrd="0" presId="urn:microsoft.com/office/officeart/2009/3/layout/HorizontalOrganizationChart"/>
    <dgm:cxn modelId="{83723F63-6288-4F8C-A543-E92DA7299747}" type="presOf" srcId="{6545C15D-BA35-44AB-ACE1-EA90C3B944DC}" destId="{6FDB68C1-C7D1-4C42-B0FA-E3572F7B8F19}" srcOrd="1" destOrd="0" presId="urn:microsoft.com/office/officeart/2009/3/layout/HorizontalOrganizationChart"/>
    <dgm:cxn modelId="{21935067-8DCC-4C74-9AC6-9C675DEF363D}" srcId="{6545C15D-BA35-44AB-ACE1-EA90C3B944DC}" destId="{43E46CC2-F45F-4A6D-9242-B747F2B4F084}" srcOrd="0" destOrd="0" parTransId="{2C3576BE-9BB1-4224-8DE6-E4E4815B14F6}" sibTransId="{499EE313-04CE-4C4A-B990-A223BB25ED80}"/>
    <dgm:cxn modelId="{4E40AA69-CBF5-4778-A193-728D0A74C026}" srcId="{0A781584-36E3-4257-BD07-66C88491379E}" destId="{7D74083A-ED19-45F7-A32C-DBFE11C3C98B}" srcOrd="2" destOrd="0" parTransId="{1A6C8CDA-D90A-4522-AA4A-3BA7035164CB}" sibTransId="{94A4459C-681B-46EF-80DF-96562DE24F9E}"/>
    <dgm:cxn modelId="{4C12466A-7EE5-4A28-B191-45342CFA31FC}" srcId="{6545C15D-BA35-44AB-ACE1-EA90C3B944DC}" destId="{0A781584-36E3-4257-BD07-66C88491379E}" srcOrd="4" destOrd="0" parTransId="{1120B429-8B21-4C32-96FC-CA7126A1D666}" sibTransId="{6F4AB182-B15A-43E6-8D82-9C5D3BCA0321}"/>
    <dgm:cxn modelId="{8B6EC06D-1996-4B30-B625-F5BEA2A33196}" type="presOf" srcId="{488F4D8F-367E-4DC7-A352-682EB45971BB}" destId="{9807939F-949D-4797-AB39-07E2E2EFF4BB}" srcOrd="0" destOrd="0" presId="urn:microsoft.com/office/officeart/2009/3/layout/HorizontalOrganizationChart"/>
    <dgm:cxn modelId="{8233C96D-23BA-4E18-B999-742655CED3A4}" type="presOf" srcId="{95F76601-B9E0-4FC2-9018-E8B6D34B657E}" destId="{3D46A97D-54E0-4573-9133-4F03B68C215B}" srcOrd="1" destOrd="0" presId="urn:microsoft.com/office/officeart/2009/3/layout/HorizontalOrganizationChart"/>
    <dgm:cxn modelId="{20FA526F-46C7-4BE5-9A24-450588AFB418}" type="presOf" srcId="{919B8355-9A39-4C53-B883-1BBBF6C0C24D}" destId="{F286A6C2-511A-4C2D-A3B2-F212C9C5839C}" srcOrd="0" destOrd="0" presId="urn:microsoft.com/office/officeart/2009/3/layout/HorizontalOrganizationChart"/>
    <dgm:cxn modelId="{15F9F772-2671-424A-BE2C-C373D3FD8600}" type="presOf" srcId="{D7B0CDA8-7F5E-4BC5-AB5F-EA0CCC935CB5}" destId="{D1EE4AFB-62B6-48A9-8E36-65D1175126DC}" srcOrd="0" destOrd="0" presId="urn:microsoft.com/office/officeart/2009/3/layout/HorizontalOrganizationChart"/>
    <dgm:cxn modelId="{32869054-48F7-4D71-A069-4133295FA9D6}" srcId="{0A781584-36E3-4257-BD07-66C88491379E}" destId="{04DFF323-7893-4805-BF53-A9D300828DCD}" srcOrd="0" destOrd="0" parTransId="{CD18FC3D-61E6-4E08-8CAF-53F5140088CB}" sibTransId="{267B9DF6-3943-4759-9AAC-4D5106B9B1C4}"/>
    <dgm:cxn modelId="{95CCA954-14A3-4646-9B77-751B692F7F10}" type="presOf" srcId="{04DFF323-7893-4805-BF53-A9D300828DCD}" destId="{AB3F19D9-399C-43C4-95F3-0AB2AB786CDC}" srcOrd="0" destOrd="0" presId="urn:microsoft.com/office/officeart/2009/3/layout/HorizontalOrganizationChart"/>
    <dgm:cxn modelId="{D5805858-F43F-43DE-8D12-2084065FBD32}" type="presOf" srcId="{7D74083A-ED19-45F7-A32C-DBFE11C3C98B}" destId="{AFC37863-C0AE-42D5-B786-A76CCF69D3B7}" srcOrd="1" destOrd="0" presId="urn:microsoft.com/office/officeart/2009/3/layout/HorizontalOrganizationChart"/>
    <dgm:cxn modelId="{01659479-77D6-4B32-B807-410E02E69084}" type="presOf" srcId="{3526D9FF-8366-4027-9B8A-697F1224B886}" destId="{AC5514C6-845E-4DD9-A8D0-AB642A4471BA}" srcOrd="0" destOrd="0" presId="urn:microsoft.com/office/officeart/2009/3/layout/HorizontalOrganizationChart"/>
    <dgm:cxn modelId="{9D91767E-6964-4F3D-87D5-13F164DC6C94}" type="presOf" srcId="{5B092434-A39C-489B-B158-39CF2D994C51}" destId="{0878D4DE-6942-442E-A719-AF3A1B23EE99}" srcOrd="0" destOrd="0" presId="urn:microsoft.com/office/officeart/2009/3/layout/HorizontalOrganizationChart"/>
    <dgm:cxn modelId="{9AE9FA82-2954-4984-AD5E-7CED083E18D0}" type="presOf" srcId="{6545C15D-BA35-44AB-ACE1-EA90C3B944DC}" destId="{C792D36F-8837-48EF-8BE1-CE22868FBA7F}" srcOrd="0" destOrd="0" presId="urn:microsoft.com/office/officeart/2009/3/layout/HorizontalOrganizationChart"/>
    <dgm:cxn modelId="{ECA71389-AD77-48DE-BC0A-05604638D762}" type="presOf" srcId="{0A781584-36E3-4257-BD07-66C88491379E}" destId="{97E93DD8-4FBB-4964-B991-4EB723E8B6EA}" srcOrd="0" destOrd="0" presId="urn:microsoft.com/office/officeart/2009/3/layout/HorizontalOrganizationChart"/>
    <dgm:cxn modelId="{93525789-24F8-43D5-A60B-709E24490BF1}" srcId="{6545C15D-BA35-44AB-ACE1-EA90C3B944DC}" destId="{95F76601-B9E0-4FC2-9018-E8B6D34B657E}" srcOrd="1" destOrd="0" parTransId="{8B17F7FC-123A-42D5-9C70-EAA12BDC106D}" sibTransId="{1CC66A32-2B5C-480C-ABAF-DEF84A70D54A}"/>
    <dgm:cxn modelId="{974A9F8C-7791-4CCA-B293-FE91FC9FDB94}" type="presOf" srcId="{7BEE7FDD-EC34-4DE6-B6AA-ACF4DDFC89FA}" destId="{7319F960-793F-430B-A35A-899EAE095E6E}" srcOrd="0" destOrd="0" presId="urn:microsoft.com/office/officeart/2009/3/layout/HorizontalOrganizationChart"/>
    <dgm:cxn modelId="{6C687B92-01D6-47C2-92B9-DC0A2837F6CD}" srcId="{0A781584-36E3-4257-BD07-66C88491379E}" destId="{A864B9DE-E8B4-4712-8921-88D2BD724691}" srcOrd="6" destOrd="0" parTransId="{2EECA3F1-B372-4E79-A670-72B31A028086}" sibTransId="{F17923D1-275E-4B17-B503-64CDC8D71053}"/>
    <dgm:cxn modelId="{35A24493-1DF1-42DC-9BBB-4471C038A9BB}" type="presOf" srcId="{B30439BF-BB50-4D11-86A5-35175E9BEA3E}" destId="{E8E05835-8554-4350-9D7A-28967A08D21A}" srcOrd="0" destOrd="0" presId="urn:microsoft.com/office/officeart/2009/3/layout/HorizontalOrganizationChart"/>
    <dgm:cxn modelId="{3D53D594-B41C-4993-9B4F-7A7D223F5A55}" type="presOf" srcId="{95F76601-B9E0-4FC2-9018-E8B6D34B657E}" destId="{7B4A6D7A-BD63-45B0-97C1-F6425D6221F3}" srcOrd="0" destOrd="0" presId="urn:microsoft.com/office/officeart/2009/3/layout/HorizontalOrganizationChart"/>
    <dgm:cxn modelId="{C49A1FA1-7B14-48E7-94C3-52724730C4D7}" type="presOf" srcId="{919B8355-9A39-4C53-B883-1BBBF6C0C24D}" destId="{0A9C7974-76AB-40AB-A3FC-31A59BFC979C}" srcOrd="1" destOrd="0" presId="urn:microsoft.com/office/officeart/2009/3/layout/HorizontalOrganizationChart"/>
    <dgm:cxn modelId="{AB4C3FA3-476D-44DA-8410-036E71BF4682}" srcId="{6545C15D-BA35-44AB-ACE1-EA90C3B944DC}" destId="{488F4D8F-367E-4DC7-A352-682EB45971BB}" srcOrd="2" destOrd="0" parTransId="{2FDAD07E-8F61-4D8C-93D0-E20C3DADC4AF}" sibTransId="{383DB9B3-A5A2-4C8A-BC9E-88A0B3097AC0}"/>
    <dgm:cxn modelId="{5D394DA5-3FCC-4FE9-A04B-39B15A9C4C25}" type="presOf" srcId="{2EECA3F1-B372-4E79-A670-72B31A028086}" destId="{E50B9541-53B3-4FFE-A429-383125CA28CF}" srcOrd="0" destOrd="0" presId="urn:microsoft.com/office/officeart/2009/3/layout/HorizontalOrganizationChart"/>
    <dgm:cxn modelId="{E24A6EAB-DFA7-420F-B560-2A25CA8F5CD4}" srcId="{0A781584-36E3-4257-BD07-66C88491379E}" destId="{B434147F-276C-4086-8399-C22285CFF07B}" srcOrd="3" destOrd="0" parTransId="{D7B0CDA8-7F5E-4BC5-AB5F-EA0CCC935CB5}" sibTransId="{74D14589-EB3A-4F6F-8A78-E53BE83120B9}"/>
    <dgm:cxn modelId="{B0B1B9BC-325A-4C31-AB15-2E23AE48F7D9}" type="presOf" srcId="{5B092434-A39C-489B-B158-39CF2D994C51}" destId="{ECC278A1-8860-4921-9353-C5550A8F1577}" srcOrd="1" destOrd="0" presId="urn:microsoft.com/office/officeart/2009/3/layout/HorizontalOrganizationChart"/>
    <dgm:cxn modelId="{06659AC4-4F3E-4D3F-ADA3-527A16087778}" srcId="{0A781584-36E3-4257-BD07-66C88491379E}" destId="{919B8355-9A39-4C53-B883-1BBBF6C0C24D}" srcOrd="5" destOrd="0" parTransId="{3526D9FF-8366-4027-9B8A-697F1224B886}" sibTransId="{81B3C4E6-B320-47F8-B667-B4EDCC9B6239}"/>
    <dgm:cxn modelId="{64C052C9-5426-4A7D-A461-450417B1BEF4}" type="presOf" srcId="{1A6C8CDA-D90A-4522-AA4A-3BA7035164CB}" destId="{A1F4E5A2-31D7-48E9-AE6D-73BE000F5649}" srcOrd="0" destOrd="0" presId="urn:microsoft.com/office/officeart/2009/3/layout/HorizontalOrganizationChart"/>
    <dgm:cxn modelId="{3C9C98CA-DB7C-4B8E-9949-6AAD120EC1E1}" srcId="{6545C15D-BA35-44AB-ACE1-EA90C3B944DC}" destId="{50BE9829-5B04-4692-A70A-7B6CAA006676}" srcOrd="3" destOrd="0" parTransId="{CBDFF283-33BB-472C-91C7-1CD4992F640C}" sibTransId="{3BCDA20F-F4FB-4326-83AE-03BB994A5824}"/>
    <dgm:cxn modelId="{2C8C3ED1-48EE-4164-85CB-8215F42620EB}" type="presOf" srcId="{CBDFF283-33BB-472C-91C7-1CD4992F640C}" destId="{3A75735D-CFB0-4568-A53C-A453C14A1AEB}" srcOrd="0" destOrd="0" presId="urn:microsoft.com/office/officeart/2009/3/layout/HorizontalOrganizationChart"/>
    <dgm:cxn modelId="{3DA51BD5-3B93-4672-A598-0B645770AEBA}" type="presOf" srcId="{A0150C65-9E4B-4DD3-BB59-3359B166B467}" destId="{170B31BF-90A1-4C6A-BC30-DE0461E8031F}" srcOrd="0" destOrd="0" presId="urn:microsoft.com/office/officeart/2009/3/layout/HorizontalOrganizationChart"/>
    <dgm:cxn modelId="{846EEBDD-C92A-4C22-A92E-714D713D5C8B}" type="presOf" srcId="{7BEE7FDD-EC34-4DE6-B6AA-ACF4DDFC89FA}" destId="{4E01787D-CC55-46A8-91C8-FAC19EC3483C}" srcOrd="1" destOrd="0" presId="urn:microsoft.com/office/officeart/2009/3/layout/HorizontalOrganizationChart"/>
    <dgm:cxn modelId="{EAD384E0-F5FD-4CE7-88A3-F84F294DB329}" srcId="{0A781584-36E3-4257-BD07-66C88491379E}" destId="{5B092434-A39C-489B-B158-39CF2D994C51}" srcOrd="7" destOrd="0" parTransId="{7F16A6F5-6046-4373-8278-9943A17DC8AD}" sibTransId="{30BA2611-CD64-4EB8-9455-B801B9CEEE47}"/>
    <dgm:cxn modelId="{2D247FEC-63B4-4BF2-B9B6-FBEFD69E6EE6}" type="presOf" srcId="{04DFF323-7893-4805-BF53-A9D300828DCD}" destId="{389ED37D-47AC-42E6-B89D-BA32A6850446}" srcOrd="1" destOrd="0" presId="urn:microsoft.com/office/officeart/2009/3/layout/HorizontalOrganizationChart"/>
    <dgm:cxn modelId="{E3048FF2-08E3-40AF-BEA4-3E55FD6C7AE6}" type="presOf" srcId="{A864B9DE-E8B4-4712-8921-88D2BD724691}" destId="{0B8CD992-39F1-440B-851C-ACEECA8CDA3A}" srcOrd="0" destOrd="0" presId="urn:microsoft.com/office/officeart/2009/3/layout/HorizontalOrganizationChart"/>
    <dgm:cxn modelId="{46582014-14D3-4DC1-BEA5-596E47B95647}" type="presParOf" srcId="{21AFC32A-8052-49F2-8A28-34D0A1E4227C}" destId="{58753AB0-BC67-4303-9F2F-0FF5717EF75A}" srcOrd="0" destOrd="0" presId="urn:microsoft.com/office/officeart/2009/3/layout/HorizontalOrganizationChart"/>
    <dgm:cxn modelId="{B6BB1C6D-E26B-4D75-9FF5-BC9EE5F0F92A}" type="presParOf" srcId="{58753AB0-BC67-4303-9F2F-0FF5717EF75A}" destId="{E7BB360B-7718-4EAA-8AD2-8DC56F04C079}" srcOrd="0" destOrd="0" presId="urn:microsoft.com/office/officeart/2009/3/layout/HorizontalOrganizationChart"/>
    <dgm:cxn modelId="{88A2CCA6-AA06-4341-9ACF-A448C70DC63B}" type="presParOf" srcId="{E7BB360B-7718-4EAA-8AD2-8DC56F04C079}" destId="{C792D36F-8837-48EF-8BE1-CE22868FBA7F}" srcOrd="0" destOrd="0" presId="urn:microsoft.com/office/officeart/2009/3/layout/HorizontalOrganizationChart"/>
    <dgm:cxn modelId="{07F60968-5810-4B5B-B188-B753EB676DA2}" type="presParOf" srcId="{E7BB360B-7718-4EAA-8AD2-8DC56F04C079}" destId="{6FDB68C1-C7D1-4C42-B0FA-E3572F7B8F19}" srcOrd="1" destOrd="0" presId="urn:microsoft.com/office/officeart/2009/3/layout/HorizontalOrganizationChart"/>
    <dgm:cxn modelId="{5D497591-00FF-4DB6-B68B-76BE3BB557A6}" type="presParOf" srcId="{58753AB0-BC67-4303-9F2F-0FF5717EF75A}" destId="{648F1B71-4A3F-49D0-A8D1-3E77BCC8A7AB}" srcOrd="1" destOrd="0" presId="urn:microsoft.com/office/officeart/2009/3/layout/HorizontalOrganizationChart"/>
    <dgm:cxn modelId="{275884B9-751A-4776-BC47-E35D167EB8DC}" type="presParOf" srcId="{648F1B71-4A3F-49D0-A8D1-3E77BCC8A7AB}" destId="{BB3330AF-7B01-404A-BBEF-7C2B7A08D70E}" srcOrd="0" destOrd="0" presId="urn:microsoft.com/office/officeart/2009/3/layout/HorizontalOrganizationChart"/>
    <dgm:cxn modelId="{932A5C40-F436-48F4-9D33-FDB759C305BD}" type="presParOf" srcId="{648F1B71-4A3F-49D0-A8D1-3E77BCC8A7AB}" destId="{E888FDB6-1133-4423-B257-64445D243AA1}" srcOrd="1" destOrd="0" presId="urn:microsoft.com/office/officeart/2009/3/layout/HorizontalOrganizationChart"/>
    <dgm:cxn modelId="{85FCA861-A1F9-400A-B70D-B6CC3A096106}" type="presParOf" srcId="{E888FDB6-1133-4423-B257-64445D243AA1}" destId="{2171414F-591C-4FA8-9E20-88074968485E}" srcOrd="0" destOrd="0" presId="urn:microsoft.com/office/officeart/2009/3/layout/HorizontalOrganizationChart"/>
    <dgm:cxn modelId="{31E298C0-975C-4DCD-AD5C-0ACFC011C381}" type="presParOf" srcId="{2171414F-591C-4FA8-9E20-88074968485E}" destId="{97E93DD8-4FBB-4964-B991-4EB723E8B6EA}" srcOrd="0" destOrd="0" presId="urn:microsoft.com/office/officeart/2009/3/layout/HorizontalOrganizationChart"/>
    <dgm:cxn modelId="{0DFDCEE2-4472-41E5-AE96-0EE772B108A2}" type="presParOf" srcId="{2171414F-591C-4FA8-9E20-88074968485E}" destId="{FDF1B93F-263B-4B48-B169-E6757AED7646}" srcOrd="1" destOrd="0" presId="urn:microsoft.com/office/officeart/2009/3/layout/HorizontalOrganizationChart"/>
    <dgm:cxn modelId="{83DA8A4D-2825-46C0-B990-8F1000D799CB}" type="presParOf" srcId="{E888FDB6-1133-4423-B257-64445D243AA1}" destId="{BD668453-03F8-4B51-8935-0711D9EE81F7}" srcOrd="1" destOrd="0" presId="urn:microsoft.com/office/officeart/2009/3/layout/HorizontalOrganizationChart"/>
    <dgm:cxn modelId="{6F10C6CF-7C08-4221-8A14-84F28F2382FB}" type="presParOf" srcId="{BD668453-03F8-4B51-8935-0711D9EE81F7}" destId="{E021EEE0-4D09-4CD0-A984-3268C406C1CD}" srcOrd="0" destOrd="0" presId="urn:microsoft.com/office/officeart/2009/3/layout/HorizontalOrganizationChart"/>
    <dgm:cxn modelId="{5480F315-74B2-4259-B27A-55A44AFB55FA}" type="presParOf" srcId="{BD668453-03F8-4B51-8935-0711D9EE81F7}" destId="{72799F6C-5023-4661-AEF3-FBED9A524F3F}" srcOrd="1" destOrd="0" presId="urn:microsoft.com/office/officeart/2009/3/layout/HorizontalOrganizationChart"/>
    <dgm:cxn modelId="{AEDCB2B2-2736-497A-849D-A9E2A8A8095D}" type="presParOf" srcId="{72799F6C-5023-4661-AEF3-FBED9A524F3F}" destId="{BD7F28FD-8F0D-4A5E-8B65-24281C2B92EF}" srcOrd="0" destOrd="0" presId="urn:microsoft.com/office/officeart/2009/3/layout/HorizontalOrganizationChart"/>
    <dgm:cxn modelId="{9EB42C3E-738A-4A03-B6A9-9B275BEECF3B}" type="presParOf" srcId="{BD7F28FD-8F0D-4A5E-8B65-24281C2B92EF}" destId="{AB3F19D9-399C-43C4-95F3-0AB2AB786CDC}" srcOrd="0" destOrd="0" presId="urn:microsoft.com/office/officeart/2009/3/layout/HorizontalOrganizationChart"/>
    <dgm:cxn modelId="{82ADF3AE-2797-4B57-B8E3-67ED54D8D5E6}" type="presParOf" srcId="{BD7F28FD-8F0D-4A5E-8B65-24281C2B92EF}" destId="{389ED37D-47AC-42E6-B89D-BA32A6850446}" srcOrd="1" destOrd="0" presId="urn:microsoft.com/office/officeart/2009/3/layout/HorizontalOrganizationChart"/>
    <dgm:cxn modelId="{5E256FF5-98B9-41D6-A158-C8E51E822EA6}" type="presParOf" srcId="{72799F6C-5023-4661-AEF3-FBED9A524F3F}" destId="{F830C69A-EF20-450F-A687-8F1AC5151537}" srcOrd="1" destOrd="0" presId="urn:microsoft.com/office/officeart/2009/3/layout/HorizontalOrganizationChart"/>
    <dgm:cxn modelId="{8BB60142-D665-413A-B415-B1F766F8850F}" type="presParOf" srcId="{72799F6C-5023-4661-AEF3-FBED9A524F3F}" destId="{232D8705-680A-4B88-B691-0E9649369FDE}" srcOrd="2" destOrd="0" presId="urn:microsoft.com/office/officeart/2009/3/layout/HorizontalOrganizationChart"/>
    <dgm:cxn modelId="{D8FFC2AE-E370-429D-8AFE-6A7791F0083A}" type="presParOf" srcId="{BD668453-03F8-4B51-8935-0711D9EE81F7}" destId="{A14F38CC-9A05-4B3C-80D4-1318B13F7235}" srcOrd="2" destOrd="0" presId="urn:microsoft.com/office/officeart/2009/3/layout/HorizontalOrganizationChart"/>
    <dgm:cxn modelId="{B4607CD7-7423-4D7B-9418-1602951EEA4B}" type="presParOf" srcId="{BD668453-03F8-4B51-8935-0711D9EE81F7}" destId="{498F2CE5-6E6F-481B-9203-8932AFC3B1B0}" srcOrd="3" destOrd="0" presId="urn:microsoft.com/office/officeart/2009/3/layout/HorizontalOrganizationChart"/>
    <dgm:cxn modelId="{F9D15CAA-BF2E-421A-9481-0EADA49D9B61}" type="presParOf" srcId="{498F2CE5-6E6F-481B-9203-8932AFC3B1B0}" destId="{BFDC6A3D-DBA7-48C7-AF6D-55C5BE60BB87}" srcOrd="0" destOrd="0" presId="urn:microsoft.com/office/officeart/2009/3/layout/HorizontalOrganizationChart"/>
    <dgm:cxn modelId="{8A2091E3-B6A3-4E84-A1DB-D9CBDD678898}" type="presParOf" srcId="{BFDC6A3D-DBA7-48C7-AF6D-55C5BE60BB87}" destId="{7319F960-793F-430B-A35A-899EAE095E6E}" srcOrd="0" destOrd="0" presId="urn:microsoft.com/office/officeart/2009/3/layout/HorizontalOrganizationChart"/>
    <dgm:cxn modelId="{5A358130-7BF9-4FC4-86B3-C29E134EFCF5}" type="presParOf" srcId="{BFDC6A3D-DBA7-48C7-AF6D-55C5BE60BB87}" destId="{4E01787D-CC55-46A8-91C8-FAC19EC3483C}" srcOrd="1" destOrd="0" presId="urn:microsoft.com/office/officeart/2009/3/layout/HorizontalOrganizationChart"/>
    <dgm:cxn modelId="{56CB4B2A-43C1-4BE4-9E56-041A4F5CFFB4}" type="presParOf" srcId="{498F2CE5-6E6F-481B-9203-8932AFC3B1B0}" destId="{86178477-0503-4E86-B700-398E3E981579}" srcOrd="1" destOrd="0" presId="urn:microsoft.com/office/officeart/2009/3/layout/HorizontalOrganizationChart"/>
    <dgm:cxn modelId="{D4F50810-4297-4E56-8276-EB6E2153A6B3}" type="presParOf" srcId="{498F2CE5-6E6F-481B-9203-8932AFC3B1B0}" destId="{9D61C8F2-2ABC-458C-A713-FDF2E8658B24}" srcOrd="2" destOrd="0" presId="urn:microsoft.com/office/officeart/2009/3/layout/HorizontalOrganizationChart"/>
    <dgm:cxn modelId="{5192C5E6-8DD9-420B-A6C6-F5938214521F}" type="presParOf" srcId="{BD668453-03F8-4B51-8935-0711D9EE81F7}" destId="{A1F4E5A2-31D7-48E9-AE6D-73BE000F5649}" srcOrd="4" destOrd="0" presId="urn:microsoft.com/office/officeart/2009/3/layout/HorizontalOrganizationChart"/>
    <dgm:cxn modelId="{B161DE75-4BAD-45A0-866E-7855E7507B0D}" type="presParOf" srcId="{BD668453-03F8-4B51-8935-0711D9EE81F7}" destId="{372686A6-F9F1-49D3-826B-72F49BDA50CB}" srcOrd="5" destOrd="0" presId="urn:microsoft.com/office/officeart/2009/3/layout/HorizontalOrganizationChart"/>
    <dgm:cxn modelId="{253575BE-5330-46B7-A645-5BC5150B989A}" type="presParOf" srcId="{372686A6-F9F1-49D3-826B-72F49BDA50CB}" destId="{F481DF6D-FBA1-4700-9FFD-396A81889DDC}" srcOrd="0" destOrd="0" presId="urn:microsoft.com/office/officeart/2009/3/layout/HorizontalOrganizationChart"/>
    <dgm:cxn modelId="{59E6499D-0FB0-4774-A6B8-4E022EAD7E52}" type="presParOf" srcId="{F481DF6D-FBA1-4700-9FFD-396A81889DDC}" destId="{60737C9C-27CE-4FB9-984D-A304AB65B3E8}" srcOrd="0" destOrd="0" presId="urn:microsoft.com/office/officeart/2009/3/layout/HorizontalOrganizationChart"/>
    <dgm:cxn modelId="{58F33CD7-3DEE-41CB-A0C2-3A29C3AC3749}" type="presParOf" srcId="{F481DF6D-FBA1-4700-9FFD-396A81889DDC}" destId="{AFC37863-C0AE-42D5-B786-A76CCF69D3B7}" srcOrd="1" destOrd="0" presId="urn:microsoft.com/office/officeart/2009/3/layout/HorizontalOrganizationChart"/>
    <dgm:cxn modelId="{8DE574AD-9010-4DD1-B707-DA41FB3B8856}" type="presParOf" srcId="{372686A6-F9F1-49D3-826B-72F49BDA50CB}" destId="{E27B5225-5DAE-4DDB-A703-2D0108E1203A}" srcOrd="1" destOrd="0" presId="urn:microsoft.com/office/officeart/2009/3/layout/HorizontalOrganizationChart"/>
    <dgm:cxn modelId="{4CEA936E-C552-4DA1-B464-558D8DACA0FA}" type="presParOf" srcId="{372686A6-F9F1-49D3-826B-72F49BDA50CB}" destId="{B07F6308-F746-42FB-BCB6-5454191B71B0}" srcOrd="2" destOrd="0" presId="urn:microsoft.com/office/officeart/2009/3/layout/HorizontalOrganizationChart"/>
    <dgm:cxn modelId="{A2A9D90A-5559-4A82-ABC0-CAB0827C4B82}" type="presParOf" srcId="{BD668453-03F8-4B51-8935-0711D9EE81F7}" destId="{D1EE4AFB-62B6-48A9-8E36-65D1175126DC}" srcOrd="6" destOrd="0" presId="urn:microsoft.com/office/officeart/2009/3/layout/HorizontalOrganizationChart"/>
    <dgm:cxn modelId="{02C42102-1507-4778-8BC7-E6003CC46C7F}" type="presParOf" srcId="{BD668453-03F8-4B51-8935-0711D9EE81F7}" destId="{B641E4B7-7711-475F-AF1F-BE04897D0EB1}" srcOrd="7" destOrd="0" presId="urn:microsoft.com/office/officeart/2009/3/layout/HorizontalOrganizationChart"/>
    <dgm:cxn modelId="{BF2F4E9B-3C42-4135-96A5-5BBA8AA0D2E7}" type="presParOf" srcId="{B641E4B7-7711-475F-AF1F-BE04897D0EB1}" destId="{14FABF4F-FB89-4E1E-926B-49BF7FCDF7DE}" srcOrd="0" destOrd="0" presId="urn:microsoft.com/office/officeart/2009/3/layout/HorizontalOrganizationChart"/>
    <dgm:cxn modelId="{C544EB42-1BDD-4ED0-9EC2-8DDCDB5957E0}" type="presParOf" srcId="{14FABF4F-FB89-4E1E-926B-49BF7FCDF7DE}" destId="{C550AA2B-ECD6-4756-950C-ECEADB2AC82A}" srcOrd="0" destOrd="0" presId="urn:microsoft.com/office/officeart/2009/3/layout/HorizontalOrganizationChart"/>
    <dgm:cxn modelId="{F1EDC4CC-F265-4D06-9EE4-9A21C6DBE43C}" type="presParOf" srcId="{14FABF4F-FB89-4E1E-926B-49BF7FCDF7DE}" destId="{68C8779D-AA37-4ADA-8423-A765D426D384}" srcOrd="1" destOrd="0" presId="urn:microsoft.com/office/officeart/2009/3/layout/HorizontalOrganizationChart"/>
    <dgm:cxn modelId="{96317F84-25F1-4024-8AEE-90588038342C}" type="presParOf" srcId="{B641E4B7-7711-475F-AF1F-BE04897D0EB1}" destId="{9DC45EF5-89E5-444E-B0CD-66EB9F64C222}" srcOrd="1" destOrd="0" presId="urn:microsoft.com/office/officeart/2009/3/layout/HorizontalOrganizationChart"/>
    <dgm:cxn modelId="{82C25BA6-6CF8-437B-9241-1EBFAD71B417}" type="presParOf" srcId="{B641E4B7-7711-475F-AF1F-BE04897D0EB1}" destId="{92CE099B-732E-4C21-983F-BA7654910EE4}" srcOrd="2" destOrd="0" presId="urn:microsoft.com/office/officeart/2009/3/layout/HorizontalOrganizationChart"/>
    <dgm:cxn modelId="{F5A07DA8-1640-41E4-8865-F2A2C4C33455}" type="presParOf" srcId="{BD668453-03F8-4B51-8935-0711D9EE81F7}" destId="{E8E05835-8554-4350-9D7A-28967A08D21A}" srcOrd="8" destOrd="0" presId="urn:microsoft.com/office/officeart/2009/3/layout/HorizontalOrganizationChart"/>
    <dgm:cxn modelId="{EBAFD8A7-20E0-449A-97FA-0B26DCD2776C}" type="presParOf" srcId="{BD668453-03F8-4B51-8935-0711D9EE81F7}" destId="{4621813B-9B34-4539-8065-FB6709316B2D}" srcOrd="9" destOrd="0" presId="urn:microsoft.com/office/officeart/2009/3/layout/HorizontalOrganizationChart"/>
    <dgm:cxn modelId="{8DF24FDC-7D56-48C5-84D9-26B66EF4B675}" type="presParOf" srcId="{4621813B-9B34-4539-8065-FB6709316B2D}" destId="{3A88E928-D9FA-468A-806B-34F9403BFBDD}" srcOrd="0" destOrd="0" presId="urn:microsoft.com/office/officeart/2009/3/layout/HorizontalOrganizationChart"/>
    <dgm:cxn modelId="{40E13D13-D702-41FF-A199-5A3E5D9C9A3B}" type="presParOf" srcId="{3A88E928-D9FA-468A-806B-34F9403BFBDD}" destId="{170B31BF-90A1-4C6A-BC30-DE0461E8031F}" srcOrd="0" destOrd="0" presId="urn:microsoft.com/office/officeart/2009/3/layout/HorizontalOrganizationChart"/>
    <dgm:cxn modelId="{6E1882BF-FE4F-4DFD-AFA6-C1EEE2F2AEC9}" type="presParOf" srcId="{3A88E928-D9FA-468A-806B-34F9403BFBDD}" destId="{14B22A35-E85F-4BC3-A926-0485CE15A9DE}" srcOrd="1" destOrd="0" presId="urn:microsoft.com/office/officeart/2009/3/layout/HorizontalOrganizationChart"/>
    <dgm:cxn modelId="{64692CE7-08B4-400C-9790-2189E4EC56FB}" type="presParOf" srcId="{4621813B-9B34-4539-8065-FB6709316B2D}" destId="{8339DCC4-877E-434F-9BFD-24D40260C6DF}" srcOrd="1" destOrd="0" presId="urn:microsoft.com/office/officeart/2009/3/layout/HorizontalOrganizationChart"/>
    <dgm:cxn modelId="{9C0DE451-67F3-4119-9992-EEC720B37D32}" type="presParOf" srcId="{4621813B-9B34-4539-8065-FB6709316B2D}" destId="{CAEC5EB6-A3AD-4893-8026-E94D58685732}" srcOrd="2" destOrd="0" presId="urn:microsoft.com/office/officeart/2009/3/layout/HorizontalOrganizationChart"/>
    <dgm:cxn modelId="{29CDEA53-55F0-4E03-BECE-E0B3803B7D4D}" type="presParOf" srcId="{BD668453-03F8-4B51-8935-0711D9EE81F7}" destId="{AC5514C6-845E-4DD9-A8D0-AB642A4471BA}" srcOrd="10" destOrd="0" presId="urn:microsoft.com/office/officeart/2009/3/layout/HorizontalOrganizationChart"/>
    <dgm:cxn modelId="{C12379DC-5B8C-4406-82FF-71BF65398441}" type="presParOf" srcId="{BD668453-03F8-4B51-8935-0711D9EE81F7}" destId="{53ECF5BE-A619-4187-8ABC-BA862560C9D9}" srcOrd="11" destOrd="0" presId="urn:microsoft.com/office/officeart/2009/3/layout/HorizontalOrganizationChart"/>
    <dgm:cxn modelId="{547A37A8-8BFE-4126-B05C-02F4C55257BE}" type="presParOf" srcId="{53ECF5BE-A619-4187-8ABC-BA862560C9D9}" destId="{833C627F-9559-41E5-AD57-B52F55C7FB71}" srcOrd="0" destOrd="0" presId="urn:microsoft.com/office/officeart/2009/3/layout/HorizontalOrganizationChart"/>
    <dgm:cxn modelId="{E137B7D0-4A86-476A-91CD-4CD724E1D0AF}" type="presParOf" srcId="{833C627F-9559-41E5-AD57-B52F55C7FB71}" destId="{F286A6C2-511A-4C2D-A3B2-F212C9C5839C}" srcOrd="0" destOrd="0" presId="urn:microsoft.com/office/officeart/2009/3/layout/HorizontalOrganizationChart"/>
    <dgm:cxn modelId="{606583A2-9002-4023-95D5-BCDF22F36EC0}" type="presParOf" srcId="{833C627F-9559-41E5-AD57-B52F55C7FB71}" destId="{0A9C7974-76AB-40AB-A3FC-31A59BFC979C}" srcOrd="1" destOrd="0" presId="urn:microsoft.com/office/officeart/2009/3/layout/HorizontalOrganizationChart"/>
    <dgm:cxn modelId="{0FC94928-51A8-4E39-B6B2-9CEBB4EBD733}" type="presParOf" srcId="{53ECF5BE-A619-4187-8ABC-BA862560C9D9}" destId="{B35EAC7E-5475-43E3-BD38-713C8371D8B9}" srcOrd="1" destOrd="0" presId="urn:microsoft.com/office/officeart/2009/3/layout/HorizontalOrganizationChart"/>
    <dgm:cxn modelId="{73F1B70B-C9BE-4298-8BA5-0BFD8BA22830}" type="presParOf" srcId="{53ECF5BE-A619-4187-8ABC-BA862560C9D9}" destId="{8A8CAFB8-4B14-4EAA-BAD0-ECE714003DD3}" srcOrd="2" destOrd="0" presId="urn:microsoft.com/office/officeart/2009/3/layout/HorizontalOrganizationChart"/>
    <dgm:cxn modelId="{8236FD01-E913-427B-8EE2-0B5F0A8402C9}" type="presParOf" srcId="{BD668453-03F8-4B51-8935-0711D9EE81F7}" destId="{E50B9541-53B3-4FFE-A429-383125CA28CF}" srcOrd="12" destOrd="0" presId="urn:microsoft.com/office/officeart/2009/3/layout/HorizontalOrganizationChart"/>
    <dgm:cxn modelId="{08DE4118-E6C4-40D6-802B-CF42B1BDB432}" type="presParOf" srcId="{BD668453-03F8-4B51-8935-0711D9EE81F7}" destId="{81A7155C-D84F-4F0C-970E-F2B35BE20E33}" srcOrd="13" destOrd="0" presId="urn:microsoft.com/office/officeart/2009/3/layout/HorizontalOrganizationChart"/>
    <dgm:cxn modelId="{AD093506-F01B-4E24-A8B2-BF6CD23E4CED}" type="presParOf" srcId="{81A7155C-D84F-4F0C-970E-F2B35BE20E33}" destId="{92BAD1A4-BC91-4053-9F67-87DC8A397236}" srcOrd="0" destOrd="0" presId="urn:microsoft.com/office/officeart/2009/3/layout/HorizontalOrganizationChart"/>
    <dgm:cxn modelId="{E4B8DD6C-0523-49A3-B790-9B060C988418}" type="presParOf" srcId="{92BAD1A4-BC91-4053-9F67-87DC8A397236}" destId="{0B8CD992-39F1-440B-851C-ACEECA8CDA3A}" srcOrd="0" destOrd="0" presId="urn:microsoft.com/office/officeart/2009/3/layout/HorizontalOrganizationChart"/>
    <dgm:cxn modelId="{28CCA54F-EAF3-4044-890B-65277F1BFB23}" type="presParOf" srcId="{92BAD1A4-BC91-4053-9F67-87DC8A397236}" destId="{6F179D8A-05F7-4BF8-A701-06AD8A331DBA}" srcOrd="1" destOrd="0" presId="urn:microsoft.com/office/officeart/2009/3/layout/HorizontalOrganizationChart"/>
    <dgm:cxn modelId="{DADD35C0-E62A-4CAE-B8E0-9F27644AA21F}" type="presParOf" srcId="{81A7155C-D84F-4F0C-970E-F2B35BE20E33}" destId="{4AE092F6-55A5-4DCF-A4A3-4130DBF8815B}" srcOrd="1" destOrd="0" presId="urn:microsoft.com/office/officeart/2009/3/layout/HorizontalOrganizationChart"/>
    <dgm:cxn modelId="{2AA8F0F9-1044-4233-9BB0-67F3AB12BB00}" type="presParOf" srcId="{81A7155C-D84F-4F0C-970E-F2B35BE20E33}" destId="{9160F01C-7194-4D3C-BA28-2F5F3E6B041A}" srcOrd="2" destOrd="0" presId="urn:microsoft.com/office/officeart/2009/3/layout/HorizontalOrganizationChart"/>
    <dgm:cxn modelId="{784E1949-61D5-40E7-9FA9-C350F2371423}" type="presParOf" srcId="{BD668453-03F8-4B51-8935-0711D9EE81F7}" destId="{5F87081A-7155-4CD7-96BE-0C5B9F41A54A}" srcOrd="14" destOrd="0" presId="urn:microsoft.com/office/officeart/2009/3/layout/HorizontalOrganizationChart"/>
    <dgm:cxn modelId="{5309D80E-749A-4BA8-8329-40A0155904E1}" type="presParOf" srcId="{BD668453-03F8-4B51-8935-0711D9EE81F7}" destId="{041B1999-31DD-4231-ACDE-47A4299CA8B5}" srcOrd="15" destOrd="0" presId="urn:microsoft.com/office/officeart/2009/3/layout/HorizontalOrganizationChart"/>
    <dgm:cxn modelId="{90770A50-C123-45F3-B075-C666C90217F7}" type="presParOf" srcId="{041B1999-31DD-4231-ACDE-47A4299CA8B5}" destId="{79AF33D1-FEC4-455D-9F5B-E278DF08481F}" srcOrd="0" destOrd="0" presId="urn:microsoft.com/office/officeart/2009/3/layout/HorizontalOrganizationChart"/>
    <dgm:cxn modelId="{72E89954-9191-4F02-B88F-C7CE4C878A44}" type="presParOf" srcId="{79AF33D1-FEC4-455D-9F5B-E278DF08481F}" destId="{0878D4DE-6942-442E-A719-AF3A1B23EE99}" srcOrd="0" destOrd="0" presId="urn:microsoft.com/office/officeart/2009/3/layout/HorizontalOrganizationChart"/>
    <dgm:cxn modelId="{8FFFC1AF-0398-4EA9-8D6B-67E8E8B260DB}" type="presParOf" srcId="{79AF33D1-FEC4-455D-9F5B-E278DF08481F}" destId="{ECC278A1-8860-4921-9353-C5550A8F1577}" srcOrd="1" destOrd="0" presId="urn:microsoft.com/office/officeart/2009/3/layout/HorizontalOrganizationChart"/>
    <dgm:cxn modelId="{2F9076F4-ECB1-411F-B319-3DAE2F158FD4}" type="presParOf" srcId="{041B1999-31DD-4231-ACDE-47A4299CA8B5}" destId="{FFAA7A87-802C-44C9-B270-B410D9609F84}" srcOrd="1" destOrd="0" presId="urn:microsoft.com/office/officeart/2009/3/layout/HorizontalOrganizationChart"/>
    <dgm:cxn modelId="{4A50AA22-71BF-4EEC-B076-CBF1830A2651}" type="presParOf" srcId="{041B1999-31DD-4231-ACDE-47A4299CA8B5}" destId="{F7311252-9EB6-4EF1-80EC-B9E1494E2F3B}" srcOrd="2" destOrd="0" presId="urn:microsoft.com/office/officeart/2009/3/layout/HorizontalOrganizationChart"/>
    <dgm:cxn modelId="{CD84B1A8-FD92-4397-972C-29C50592E924}" type="presParOf" srcId="{E888FDB6-1133-4423-B257-64445D243AA1}" destId="{D2AF3C91-8A3A-4CAA-A8D4-A9F513F44105}" srcOrd="2" destOrd="0" presId="urn:microsoft.com/office/officeart/2009/3/layout/HorizontalOrganizationChart"/>
    <dgm:cxn modelId="{979A88D4-10F5-4F65-B5A1-7EE19AFA1918}" type="presParOf" srcId="{58753AB0-BC67-4303-9F2F-0FF5717EF75A}" destId="{BCFCE3FF-5AFD-4FBD-B908-12C9AC9EC03C}" srcOrd="2" destOrd="0" presId="urn:microsoft.com/office/officeart/2009/3/layout/HorizontalOrganizationChart"/>
    <dgm:cxn modelId="{1C069979-255A-40B7-8011-23410EFECBF3}" type="presParOf" srcId="{BCFCE3FF-5AFD-4FBD-B908-12C9AC9EC03C}" destId="{5F31B455-2512-4B7E-9968-215E332E7812}" srcOrd="0" destOrd="0" presId="urn:microsoft.com/office/officeart/2009/3/layout/HorizontalOrganizationChart"/>
    <dgm:cxn modelId="{C5B43E13-29FD-4129-BCB6-3F563C79B384}" type="presParOf" srcId="{BCFCE3FF-5AFD-4FBD-B908-12C9AC9EC03C}" destId="{4FC32FB5-982B-4174-BC07-3910ECFB53BE}" srcOrd="1" destOrd="0" presId="urn:microsoft.com/office/officeart/2009/3/layout/HorizontalOrganizationChart"/>
    <dgm:cxn modelId="{C2DB4863-00D2-42FC-87FF-904A7E2FFEF5}" type="presParOf" srcId="{4FC32FB5-982B-4174-BC07-3910ECFB53BE}" destId="{FFE6D0D9-BAF0-4FD1-98A8-7BFB79FF18A7}" srcOrd="0" destOrd="0" presId="urn:microsoft.com/office/officeart/2009/3/layout/HorizontalOrganizationChart"/>
    <dgm:cxn modelId="{7CE9286E-7632-4357-9202-790FF65170C3}" type="presParOf" srcId="{FFE6D0D9-BAF0-4FD1-98A8-7BFB79FF18A7}" destId="{910A7AD5-C8B1-4DC9-A572-458A57B89472}" srcOrd="0" destOrd="0" presId="urn:microsoft.com/office/officeart/2009/3/layout/HorizontalOrganizationChart"/>
    <dgm:cxn modelId="{1848F050-9A79-4CDF-9ED3-140650B078F0}" type="presParOf" srcId="{FFE6D0D9-BAF0-4FD1-98A8-7BFB79FF18A7}" destId="{3CE56406-C578-4581-AE46-DA751F2304B4}" srcOrd="1" destOrd="0" presId="urn:microsoft.com/office/officeart/2009/3/layout/HorizontalOrganizationChart"/>
    <dgm:cxn modelId="{879F5012-B55D-4D59-AFBC-20CF6F0E2AE5}" type="presParOf" srcId="{4FC32FB5-982B-4174-BC07-3910ECFB53BE}" destId="{9699FFE7-0244-4A20-A1ED-E5248BA8F989}" srcOrd="1" destOrd="0" presId="urn:microsoft.com/office/officeart/2009/3/layout/HorizontalOrganizationChart"/>
    <dgm:cxn modelId="{7BDA27C5-A6AC-4B23-AD2F-10C04DA3C931}" type="presParOf" srcId="{4FC32FB5-982B-4174-BC07-3910ECFB53BE}" destId="{5CF60795-5FE8-4656-9A91-CE674DDBB512}" srcOrd="2" destOrd="0" presId="urn:microsoft.com/office/officeart/2009/3/layout/HorizontalOrganizationChart"/>
    <dgm:cxn modelId="{09A1F189-2255-4C77-97B5-682B8D863DFD}" type="presParOf" srcId="{BCFCE3FF-5AFD-4FBD-B908-12C9AC9EC03C}" destId="{8AE28396-B0C3-45D4-BAC7-0CB684409902}" srcOrd="2" destOrd="0" presId="urn:microsoft.com/office/officeart/2009/3/layout/HorizontalOrganizationChart"/>
    <dgm:cxn modelId="{7DCDDA18-5EBA-415C-802F-0388662FBC01}" type="presParOf" srcId="{BCFCE3FF-5AFD-4FBD-B908-12C9AC9EC03C}" destId="{11CEEDEE-11D2-4DF1-81FC-1FF310BEDFD8}" srcOrd="3" destOrd="0" presId="urn:microsoft.com/office/officeart/2009/3/layout/HorizontalOrganizationChart"/>
    <dgm:cxn modelId="{84BDC74E-E1F0-488C-AA3F-4CAD99254397}" type="presParOf" srcId="{11CEEDEE-11D2-4DF1-81FC-1FF310BEDFD8}" destId="{961DF305-512C-4FD4-B371-3AABCB97B631}" srcOrd="0" destOrd="0" presId="urn:microsoft.com/office/officeart/2009/3/layout/HorizontalOrganizationChart"/>
    <dgm:cxn modelId="{305D8BFB-46FF-4E99-973E-109A678F23FB}" type="presParOf" srcId="{961DF305-512C-4FD4-B371-3AABCB97B631}" destId="{7B4A6D7A-BD63-45B0-97C1-F6425D6221F3}" srcOrd="0" destOrd="0" presId="urn:microsoft.com/office/officeart/2009/3/layout/HorizontalOrganizationChart"/>
    <dgm:cxn modelId="{BE4A07A4-7DAD-41E9-B545-45531508DCAC}" type="presParOf" srcId="{961DF305-512C-4FD4-B371-3AABCB97B631}" destId="{3D46A97D-54E0-4573-9133-4F03B68C215B}" srcOrd="1" destOrd="0" presId="urn:microsoft.com/office/officeart/2009/3/layout/HorizontalOrganizationChart"/>
    <dgm:cxn modelId="{BBBAC7A0-B96D-4DEE-8C4C-9DA7331B606A}" type="presParOf" srcId="{11CEEDEE-11D2-4DF1-81FC-1FF310BEDFD8}" destId="{12EB1329-BC1E-4DA9-B38B-8F5F917D3C24}" srcOrd="1" destOrd="0" presId="urn:microsoft.com/office/officeart/2009/3/layout/HorizontalOrganizationChart"/>
    <dgm:cxn modelId="{558C7F36-ED41-45B8-B0B1-DE4C9EB72AD3}" type="presParOf" srcId="{11CEEDEE-11D2-4DF1-81FC-1FF310BEDFD8}" destId="{C1B22F60-05EE-4F0E-8103-FBA60E5DDD15}" srcOrd="2" destOrd="0" presId="urn:microsoft.com/office/officeart/2009/3/layout/HorizontalOrganizationChart"/>
    <dgm:cxn modelId="{FD071DA1-9184-46E8-8DDE-9AFE3DD53B4F}" type="presParOf" srcId="{BCFCE3FF-5AFD-4FBD-B908-12C9AC9EC03C}" destId="{7024E69F-CE47-4A03-BD34-96F80A98511E}" srcOrd="4" destOrd="0" presId="urn:microsoft.com/office/officeart/2009/3/layout/HorizontalOrganizationChart"/>
    <dgm:cxn modelId="{29017F5A-1E72-4618-BFBE-D8A8CEEE689E}" type="presParOf" srcId="{BCFCE3FF-5AFD-4FBD-B908-12C9AC9EC03C}" destId="{DB2AF096-56FA-40BC-8B5C-36D7F371A727}" srcOrd="5" destOrd="0" presId="urn:microsoft.com/office/officeart/2009/3/layout/HorizontalOrganizationChart"/>
    <dgm:cxn modelId="{F66F0C15-59BD-4CC8-812E-E8D678673836}" type="presParOf" srcId="{DB2AF096-56FA-40BC-8B5C-36D7F371A727}" destId="{9DFA72F7-1572-4D59-A3D3-251DA525A92F}" srcOrd="0" destOrd="0" presId="urn:microsoft.com/office/officeart/2009/3/layout/HorizontalOrganizationChart"/>
    <dgm:cxn modelId="{949339FE-B17F-4206-A9DD-EA7530F9D95E}" type="presParOf" srcId="{9DFA72F7-1572-4D59-A3D3-251DA525A92F}" destId="{9807939F-949D-4797-AB39-07E2E2EFF4BB}" srcOrd="0" destOrd="0" presId="urn:microsoft.com/office/officeart/2009/3/layout/HorizontalOrganizationChart"/>
    <dgm:cxn modelId="{2BE5474C-C887-4A59-A063-BAFBAF7F96AA}" type="presParOf" srcId="{9DFA72F7-1572-4D59-A3D3-251DA525A92F}" destId="{30DDA41B-1E4B-4D56-84CF-E091AE243AFC}" srcOrd="1" destOrd="0" presId="urn:microsoft.com/office/officeart/2009/3/layout/HorizontalOrganizationChart"/>
    <dgm:cxn modelId="{DA331F71-6754-4921-8C5D-B95156F92A9F}" type="presParOf" srcId="{DB2AF096-56FA-40BC-8B5C-36D7F371A727}" destId="{9D124909-9518-43D4-B1A9-54FDB6A4557C}" srcOrd="1" destOrd="0" presId="urn:microsoft.com/office/officeart/2009/3/layout/HorizontalOrganizationChart"/>
    <dgm:cxn modelId="{995BAB52-C3D1-43D8-8EB9-E2EE0C5B2F0A}" type="presParOf" srcId="{DB2AF096-56FA-40BC-8B5C-36D7F371A727}" destId="{6ACE6CE7-778E-47CC-8D16-6EE4AD9508D7}" srcOrd="2" destOrd="0" presId="urn:microsoft.com/office/officeart/2009/3/layout/HorizontalOrganizationChart"/>
    <dgm:cxn modelId="{379108CE-1E2D-470A-80BF-495D369935DD}" type="presParOf" srcId="{BCFCE3FF-5AFD-4FBD-B908-12C9AC9EC03C}" destId="{3A75735D-CFB0-4568-A53C-A453C14A1AEB}" srcOrd="6" destOrd="0" presId="urn:microsoft.com/office/officeart/2009/3/layout/HorizontalOrganizationChart"/>
    <dgm:cxn modelId="{EC957CF1-B3CB-4B85-BD96-F3D17CADBAC7}" type="presParOf" srcId="{BCFCE3FF-5AFD-4FBD-B908-12C9AC9EC03C}" destId="{99A3944A-52A2-41FF-B8AC-82ADA5A548A2}" srcOrd="7" destOrd="0" presId="urn:microsoft.com/office/officeart/2009/3/layout/HorizontalOrganizationChart"/>
    <dgm:cxn modelId="{EAA6F992-CC96-435E-BAFE-DF62DDF17DCF}" type="presParOf" srcId="{99A3944A-52A2-41FF-B8AC-82ADA5A548A2}" destId="{7BD28679-8B70-4433-801C-8CB801C7B4BD}" srcOrd="0" destOrd="0" presId="urn:microsoft.com/office/officeart/2009/3/layout/HorizontalOrganizationChart"/>
    <dgm:cxn modelId="{A4E9048D-3AD0-4458-AA79-B046CB2EB8A9}" type="presParOf" srcId="{7BD28679-8B70-4433-801C-8CB801C7B4BD}" destId="{CB890EFA-C144-4D5E-820E-3B49AD81DAFF}" srcOrd="0" destOrd="0" presId="urn:microsoft.com/office/officeart/2009/3/layout/HorizontalOrganizationChart"/>
    <dgm:cxn modelId="{F0AEBE70-1ECD-4617-88B4-F99069325E97}" type="presParOf" srcId="{7BD28679-8B70-4433-801C-8CB801C7B4BD}" destId="{19CE7072-6511-45D4-B0C1-3AE39F3B080F}" srcOrd="1" destOrd="0" presId="urn:microsoft.com/office/officeart/2009/3/layout/HorizontalOrganizationChart"/>
    <dgm:cxn modelId="{F9A10D52-8FCC-4F97-BE70-196D8AE1986C}" type="presParOf" srcId="{99A3944A-52A2-41FF-B8AC-82ADA5A548A2}" destId="{D77FB6C4-C1F7-4845-9455-485578B3361C}" srcOrd="1" destOrd="0" presId="urn:microsoft.com/office/officeart/2009/3/layout/HorizontalOrganizationChart"/>
    <dgm:cxn modelId="{ED25C8BD-7074-43E0-9919-7B0A50F48FF5}" type="presParOf" srcId="{99A3944A-52A2-41FF-B8AC-82ADA5A548A2}" destId="{9EFB897A-D878-4F3D-8186-F15382A613D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D8B67-7082-40F2-A2AA-6A6B3C63A5B6}">
      <dsp:nvSpPr>
        <dsp:cNvPr id="0" name=""/>
        <dsp:cNvSpPr/>
      </dsp:nvSpPr>
      <dsp:spPr>
        <a:xfrm>
          <a:off x="4020451" y="2198257"/>
          <a:ext cx="2337018" cy="26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6"/>
              </a:lnTo>
              <a:lnTo>
                <a:pt x="2337018" y="155326"/>
              </a:lnTo>
              <a:lnTo>
                <a:pt x="2337018" y="260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B0DC0-F7D6-4EA4-B628-D2F5094EBA7E}">
      <dsp:nvSpPr>
        <dsp:cNvPr id="0" name=""/>
        <dsp:cNvSpPr/>
      </dsp:nvSpPr>
      <dsp:spPr>
        <a:xfrm>
          <a:off x="4020451" y="2198257"/>
          <a:ext cx="1168509" cy="26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6"/>
              </a:lnTo>
              <a:lnTo>
                <a:pt x="1168509" y="155326"/>
              </a:lnTo>
              <a:lnTo>
                <a:pt x="1168509" y="260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CFEBB-302E-43DA-A615-69D8D6EC57D2}">
      <dsp:nvSpPr>
        <dsp:cNvPr id="0" name=""/>
        <dsp:cNvSpPr/>
      </dsp:nvSpPr>
      <dsp:spPr>
        <a:xfrm>
          <a:off x="4020451" y="2909755"/>
          <a:ext cx="3505527" cy="26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6"/>
              </a:lnTo>
              <a:lnTo>
                <a:pt x="3505527" y="155326"/>
              </a:lnTo>
              <a:lnTo>
                <a:pt x="3505527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E4300-C529-4C74-A602-F63822E76407}">
      <dsp:nvSpPr>
        <dsp:cNvPr id="0" name=""/>
        <dsp:cNvSpPr/>
      </dsp:nvSpPr>
      <dsp:spPr>
        <a:xfrm>
          <a:off x="4020451" y="2909755"/>
          <a:ext cx="2337018" cy="26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6"/>
              </a:lnTo>
              <a:lnTo>
                <a:pt x="2337018" y="155326"/>
              </a:lnTo>
              <a:lnTo>
                <a:pt x="2337018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A09F2-98CD-4D29-9D2F-17710795B602}">
      <dsp:nvSpPr>
        <dsp:cNvPr id="0" name=""/>
        <dsp:cNvSpPr/>
      </dsp:nvSpPr>
      <dsp:spPr>
        <a:xfrm>
          <a:off x="4020451" y="2909755"/>
          <a:ext cx="1168509" cy="260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326"/>
              </a:lnTo>
              <a:lnTo>
                <a:pt x="1168509" y="155326"/>
              </a:lnTo>
              <a:lnTo>
                <a:pt x="1168509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5564B-35CB-45E9-8B27-8D4E8294C526}">
      <dsp:nvSpPr>
        <dsp:cNvPr id="0" name=""/>
        <dsp:cNvSpPr/>
      </dsp:nvSpPr>
      <dsp:spPr>
        <a:xfrm>
          <a:off x="3974731" y="2909755"/>
          <a:ext cx="91440" cy="260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79AF5-7343-42AA-95D8-06A9268B0050}">
      <dsp:nvSpPr>
        <dsp:cNvPr id="0" name=""/>
        <dsp:cNvSpPr/>
      </dsp:nvSpPr>
      <dsp:spPr>
        <a:xfrm>
          <a:off x="2851942" y="2909755"/>
          <a:ext cx="1168509" cy="260548"/>
        </a:xfrm>
        <a:custGeom>
          <a:avLst/>
          <a:gdLst/>
          <a:ahLst/>
          <a:cxnLst/>
          <a:rect l="0" t="0" r="0" b="0"/>
          <a:pathLst>
            <a:path>
              <a:moveTo>
                <a:pt x="1168509" y="0"/>
              </a:moveTo>
              <a:lnTo>
                <a:pt x="1168509" y="155326"/>
              </a:lnTo>
              <a:lnTo>
                <a:pt x="0" y="155326"/>
              </a:lnTo>
              <a:lnTo>
                <a:pt x="0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E2BA9-C033-4D22-A094-3BD9E64751C0}">
      <dsp:nvSpPr>
        <dsp:cNvPr id="0" name=""/>
        <dsp:cNvSpPr/>
      </dsp:nvSpPr>
      <dsp:spPr>
        <a:xfrm>
          <a:off x="1683433" y="2909755"/>
          <a:ext cx="2337018" cy="260548"/>
        </a:xfrm>
        <a:custGeom>
          <a:avLst/>
          <a:gdLst/>
          <a:ahLst/>
          <a:cxnLst/>
          <a:rect l="0" t="0" r="0" b="0"/>
          <a:pathLst>
            <a:path>
              <a:moveTo>
                <a:pt x="2337018" y="0"/>
              </a:moveTo>
              <a:lnTo>
                <a:pt x="2337018" y="155326"/>
              </a:lnTo>
              <a:lnTo>
                <a:pt x="0" y="155326"/>
              </a:lnTo>
              <a:lnTo>
                <a:pt x="0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8FAD1-DBD9-4ECD-B5A6-A4EA459D5CF3}">
      <dsp:nvSpPr>
        <dsp:cNvPr id="0" name=""/>
        <dsp:cNvSpPr/>
      </dsp:nvSpPr>
      <dsp:spPr>
        <a:xfrm>
          <a:off x="514924" y="2909755"/>
          <a:ext cx="3505527" cy="260548"/>
        </a:xfrm>
        <a:custGeom>
          <a:avLst/>
          <a:gdLst/>
          <a:ahLst/>
          <a:cxnLst/>
          <a:rect l="0" t="0" r="0" b="0"/>
          <a:pathLst>
            <a:path>
              <a:moveTo>
                <a:pt x="3505527" y="0"/>
              </a:moveTo>
              <a:lnTo>
                <a:pt x="3505527" y="155326"/>
              </a:lnTo>
              <a:lnTo>
                <a:pt x="0" y="155326"/>
              </a:lnTo>
              <a:lnTo>
                <a:pt x="0" y="260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321B7-BF42-463A-A198-1E9E48CDF415}">
      <dsp:nvSpPr>
        <dsp:cNvPr id="0" name=""/>
        <dsp:cNvSpPr/>
      </dsp:nvSpPr>
      <dsp:spPr>
        <a:xfrm>
          <a:off x="3974731" y="2198257"/>
          <a:ext cx="91440" cy="260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AE41E-F0BD-41C8-8737-32F68F3839DF}">
      <dsp:nvSpPr>
        <dsp:cNvPr id="0" name=""/>
        <dsp:cNvSpPr/>
      </dsp:nvSpPr>
      <dsp:spPr>
        <a:xfrm>
          <a:off x="2851942" y="2198257"/>
          <a:ext cx="1168509" cy="260548"/>
        </a:xfrm>
        <a:custGeom>
          <a:avLst/>
          <a:gdLst/>
          <a:ahLst/>
          <a:cxnLst/>
          <a:rect l="0" t="0" r="0" b="0"/>
          <a:pathLst>
            <a:path>
              <a:moveTo>
                <a:pt x="1168509" y="0"/>
              </a:moveTo>
              <a:lnTo>
                <a:pt x="1168509" y="155326"/>
              </a:lnTo>
              <a:lnTo>
                <a:pt x="0" y="155326"/>
              </a:lnTo>
              <a:lnTo>
                <a:pt x="0" y="260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0F35B-437B-44F7-8D48-EE297F43EB13}">
      <dsp:nvSpPr>
        <dsp:cNvPr id="0" name=""/>
        <dsp:cNvSpPr/>
      </dsp:nvSpPr>
      <dsp:spPr>
        <a:xfrm>
          <a:off x="1683433" y="2198257"/>
          <a:ext cx="2337018" cy="260548"/>
        </a:xfrm>
        <a:custGeom>
          <a:avLst/>
          <a:gdLst/>
          <a:ahLst/>
          <a:cxnLst/>
          <a:rect l="0" t="0" r="0" b="0"/>
          <a:pathLst>
            <a:path>
              <a:moveTo>
                <a:pt x="2337018" y="0"/>
              </a:moveTo>
              <a:lnTo>
                <a:pt x="2337018" y="155326"/>
              </a:lnTo>
              <a:lnTo>
                <a:pt x="0" y="155326"/>
              </a:lnTo>
              <a:lnTo>
                <a:pt x="0" y="260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E2F08-E2C0-4BA4-90B4-A9F104621C72}">
      <dsp:nvSpPr>
        <dsp:cNvPr id="0" name=""/>
        <dsp:cNvSpPr/>
      </dsp:nvSpPr>
      <dsp:spPr>
        <a:xfrm>
          <a:off x="3584966" y="1747308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MÜDÜR</a:t>
          </a:r>
        </a:p>
      </dsp:txBody>
      <dsp:txXfrm>
        <a:off x="3584966" y="1747308"/>
        <a:ext cx="870969" cy="450949"/>
      </dsp:txXfrm>
    </dsp:sp>
    <dsp:sp modelId="{89AD9B01-C809-46A5-A458-9B28C6522A58}">
      <dsp:nvSpPr>
        <dsp:cNvPr id="0" name=""/>
        <dsp:cNvSpPr/>
      </dsp:nvSpPr>
      <dsp:spPr>
        <a:xfrm>
          <a:off x="3759160" y="2098046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3759160" y="2098046"/>
        <a:ext cx="783872" cy="150316"/>
      </dsp:txXfrm>
    </dsp:sp>
    <dsp:sp modelId="{06E69797-8D01-4A3C-AFF3-F6378E8E02C2}">
      <dsp:nvSpPr>
        <dsp:cNvPr id="0" name=""/>
        <dsp:cNvSpPr/>
      </dsp:nvSpPr>
      <dsp:spPr>
        <a:xfrm>
          <a:off x="1247948" y="2458806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YÜKSEKOKUL KURULU</a:t>
          </a:r>
        </a:p>
      </dsp:txBody>
      <dsp:txXfrm>
        <a:off x="1247948" y="2458806"/>
        <a:ext cx="870969" cy="450949"/>
      </dsp:txXfrm>
    </dsp:sp>
    <dsp:sp modelId="{922890A7-9707-4BAE-86EB-91E860FFE2D1}">
      <dsp:nvSpPr>
        <dsp:cNvPr id="0" name=""/>
        <dsp:cNvSpPr/>
      </dsp:nvSpPr>
      <dsp:spPr>
        <a:xfrm>
          <a:off x="1422142" y="2809544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1422142" y="2809544"/>
        <a:ext cx="783872" cy="150316"/>
      </dsp:txXfrm>
    </dsp:sp>
    <dsp:sp modelId="{5D41F4CA-C291-42D2-B581-654AE253E604}">
      <dsp:nvSpPr>
        <dsp:cNvPr id="0" name=""/>
        <dsp:cNvSpPr/>
      </dsp:nvSpPr>
      <dsp:spPr>
        <a:xfrm>
          <a:off x="2416457" y="2458806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YÜKSEKOKUL YÖNETİM KURULU</a:t>
          </a:r>
        </a:p>
      </dsp:txBody>
      <dsp:txXfrm>
        <a:off x="2416457" y="2458806"/>
        <a:ext cx="870969" cy="450949"/>
      </dsp:txXfrm>
    </dsp:sp>
    <dsp:sp modelId="{7FF0C740-08D4-4724-85E6-0B72EBA2EACD}">
      <dsp:nvSpPr>
        <dsp:cNvPr id="0" name=""/>
        <dsp:cNvSpPr/>
      </dsp:nvSpPr>
      <dsp:spPr>
        <a:xfrm>
          <a:off x="2590651" y="2809544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2590651" y="2809544"/>
        <a:ext cx="783872" cy="150316"/>
      </dsp:txXfrm>
    </dsp:sp>
    <dsp:sp modelId="{E847A727-EC64-432C-96BC-B0F0EC5C9046}">
      <dsp:nvSpPr>
        <dsp:cNvPr id="0" name=""/>
        <dsp:cNvSpPr/>
      </dsp:nvSpPr>
      <dsp:spPr>
        <a:xfrm>
          <a:off x="3584966" y="2458806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BÖLÜM BAŞKANLIKLARI</a:t>
          </a:r>
        </a:p>
      </dsp:txBody>
      <dsp:txXfrm>
        <a:off x="3584966" y="2458806"/>
        <a:ext cx="870969" cy="450949"/>
      </dsp:txXfrm>
    </dsp:sp>
    <dsp:sp modelId="{CA639A8E-5927-4F8C-932D-E27875815618}">
      <dsp:nvSpPr>
        <dsp:cNvPr id="0" name=""/>
        <dsp:cNvSpPr/>
      </dsp:nvSpPr>
      <dsp:spPr>
        <a:xfrm>
          <a:off x="3759160" y="2809544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3759160" y="2809544"/>
        <a:ext cx="783872" cy="150316"/>
      </dsp:txXfrm>
    </dsp:sp>
    <dsp:sp modelId="{160705CA-E4B0-4DFE-8608-6EE830C1D455}">
      <dsp:nvSpPr>
        <dsp:cNvPr id="0" name=""/>
        <dsp:cNvSpPr/>
      </dsp:nvSpPr>
      <dsp:spPr>
        <a:xfrm>
          <a:off x="79439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79439" y="3170303"/>
        <a:ext cx="870969" cy="450949"/>
      </dsp:txXfrm>
    </dsp:sp>
    <dsp:sp modelId="{C1447E6F-5F3F-4470-918A-525C9C06ED4B}">
      <dsp:nvSpPr>
        <dsp:cNvPr id="0" name=""/>
        <dsp:cNvSpPr/>
      </dsp:nvSpPr>
      <dsp:spPr>
        <a:xfrm>
          <a:off x="253633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253633" y="3521042"/>
        <a:ext cx="783872" cy="150316"/>
      </dsp:txXfrm>
    </dsp:sp>
    <dsp:sp modelId="{AE7C5DE5-895A-4DE5-BE89-2FDC93CD87A5}">
      <dsp:nvSpPr>
        <dsp:cNvPr id="0" name=""/>
        <dsp:cNvSpPr/>
      </dsp:nvSpPr>
      <dsp:spPr>
        <a:xfrm>
          <a:off x="1247948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1247948" y="3170303"/>
        <a:ext cx="870969" cy="450949"/>
      </dsp:txXfrm>
    </dsp:sp>
    <dsp:sp modelId="{3E808CE5-6E18-40F2-B8A3-7B427C812C6D}">
      <dsp:nvSpPr>
        <dsp:cNvPr id="0" name=""/>
        <dsp:cNvSpPr/>
      </dsp:nvSpPr>
      <dsp:spPr>
        <a:xfrm>
          <a:off x="1422142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1422142" y="3521042"/>
        <a:ext cx="783872" cy="150316"/>
      </dsp:txXfrm>
    </dsp:sp>
    <dsp:sp modelId="{710E5CF3-D842-4188-AA04-C61690D2BA47}">
      <dsp:nvSpPr>
        <dsp:cNvPr id="0" name=""/>
        <dsp:cNvSpPr/>
      </dsp:nvSpPr>
      <dsp:spPr>
        <a:xfrm>
          <a:off x="2416457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2416457" y="3170303"/>
        <a:ext cx="870969" cy="450949"/>
      </dsp:txXfrm>
    </dsp:sp>
    <dsp:sp modelId="{9DAB6831-0CFF-4890-AB77-7AA0A00B7A22}">
      <dsp:nvSpPr>
        <dsp:cNvPr id="0" name=""/>
        <dsp:cNvSpPr/>
      </dsp:nvSpPr>
      <dsp:spPr>
        <a:xfrm>
          <a:off x="2590651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2590651" y="3521042"/>
        <a:ext cx="783872" cy="150316"/>
      </dsp:txXfrm>
    </dsp:sp>
    <dsp:sp modelId="{CAD7363D-56DA-471A-BDCA-0E70040D9778}">
      <dsp:nvSpPr>
        <dsp:cNvPr id="0" name=""/>
        <dsp:cNvSpPr/>
      </dsp:nvSpPr>
      <dsp:spPr>
        <a:xfrm>
          <a:off x="3584966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3584966" y="3170303"/>
        <a:ext cx="870969" cy="450949"/>
      </dsp:txXfrm>
    </dsp:sp>
    <dsp:sp modelId="{ACA6AEE3-92DE-4FD2-A502-38639A292E6A}">
      <dsp:nvSpPr>
        <dsp:cNvPr id="0" name=""/>
        <dsp:cNvSpPr/>
      </dsp:nvSpPr>
      <dsp:spPr>
        <a:xfrm>
          <a:off x="3759160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3759160" y="3521042"/>
        <a:ext cx="783872" cy="150316"/>
      </dsp:txXfrm>
    </dsp:sp>
    <dsp:sp modelId="{69CCAA5F-536E-4F93-9F60-86499B3E4264}">
      <dsp:nvSpPr>
        <dsp:cNvPr id="0" name=""/>
        <dsp:cNvSpPr/>
      </dsp:nvSpPr>
      <dsp:spPr>
        <a:xfrm>
          <a:off x="4753475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4753475" y="3170303"/>
        <a:ext cx="870969" cy="450949"/>
      </dsp:txXfrm>
    </dsp:sp>
    <dsp:sp modelId="{2A08B10C-096C-428B-908B-1F8F3FE5F1E7}">
      <dsp:nvSpPr>
        <dsp:cNvPr id="0" name=""/>
        <dsp:cNvSpPr/>
      </dsp:nvSpPr>
      <dsp:spPr>
        <a:xfrm>
          <a:off x="4927669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4927669" y="3521042"/>
        <a:ext cx="783872" cy="150316"/>
      </dsp:txXfrm>
    </dsp:sp>
    <dsp:sp modelId="{828717CE-CD48-4E1C-B0A1-7FDC0A001B65}">
      <dsp:nvSpPr>
        <dsp:cNvPr id="0" name=""/>
        <dsp:cNvSpPr/>
      </dsp:nvSpPr>
      <dsp:spPr>
        <a:xfrm>
          <a:off x="5921985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5921985" y="3170303"/>
        <a:ext cx="870969" cy="450949"/>
      </dsp:txXfrm>
    </dsp:sp>
    <dsp:sp modelId="{B68C9A2D-25C1-427B-A22A-DCE318651B28}">
      <dsp:nvSpPr>
        <dsp:cNvPr id="0" name=""/>
        <dsp:cNvSpPr/>
      </dsp:nvSpPr>
      <dsp:spPr>
        <a:xfrm>
          <a:off x="6096178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6096178" y="3521042"/>
        <a:ext cx="783872" cy="150316"/>
      </dsp:txXfrm>
    </dsp:sp>
    <dsp:sp modelId="{8424F251-D90A-4631-88F6-1AFB49827888}">
      <dsp:nvSpPr>
        <dsp:cNvPr id="0" name=""/>
        <dsp:cNvSpPr/>
      </dsp:nvSpPr>
      <dsp:spPr>
        <a:xfrm>
          <a:off x="7090494" y="3170303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 dirty="0"/>
        </a:p>
      </dsp:txBody>
      <dsp:txXfrm>
        <a:off x="7090494" y="3170303"/>
        <a:ext cx="870969" cy="450949"/>
      </dsp:txXfrm>
    </dsp:sp>
    <dsp:sp modelId="{CCBC13CC-81BF-4ABE-BE1F-880219B2CCE3}">
      <dsp:nvSpPr>
        <dsp:cNvPr id="0" name=""/>
        <dsp:cNvSpPr/>
      </dsp:nvSpPr>
      <dsp:spPr>
        <a:xfrm>
          <a:off x="7264687" y="3521042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7264687" y="3521042"/>
        <a:ext cx="783872" cy="150316"/>
      </dsp:txXfrm>
    </dsp:sp>
    <dsp:sp modelId="{028E4E17-5CD8-41C6-8322-26B5ED6F0F86}">
      <dsp:nvSpPr>
        <dsp:cNvPr id="0" name=""/>
        <dsp:cNvSpPr/>
      </dsp:nvSpPr>
      <dsp:spPr>
        <a:xfrm>
          <a:off x="4753475" y="2458806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MÜDÜR YARDIMCISI</a:t>
          </a:r>
        </a:p>
      </dsp:txBody>
      <dsp:txXfrm>
        <a:off x="4753475" y="2458806"/>
        <a:ext cx="870969" cy="450949"/>
      </dsp:txXfrm>
    </dsp:sp>
    <dsp:sp modelId="{B31C29CC-B117-4640-97F6-5688529D6618}">
      <dsp:nvSpPr>
        <dsp:cNvPr id="0" name=""/>
        <dsp:cNvSpPr/>
      </dsp:nvSpPr>
      <dsp:spPr>
        <a:xfrm>
          <a:off x="4927669" y="2809544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4927669" y="2809544"/>
        <a:ext cx="783872" cy="150316"/>
      </dsp:txXfrm>
    </dsp:sp>
    <dsp:sp modelId="{6A6EE31E-4E1E-47BD-B259-245EAC7635B7}">
      <dsp:nvSpPr>
        <dsp:cNvPr id="0" name=""/>
        <dsp:cNvSpPr/>
      </dsp:nvSpPr>
      <dsp:spPr>
        <a:xfrm>
          <a:off x="5921985" y="2458806"/>
          <a:ext cx="870969" cy="450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3634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MÜDÜR YARDIMCISI</a:t>
          </a:r>
        </a:p>
      </dsp:txBody>
      <dsp:txXfrm>
        <a:off x="5921985" y="2458806"/>
        <a:ext cx="870969" cy="450949"/>
      </dsp:txXfrm>
    </dsp:sp>
    <dsp:sp modelId="{2C92AB16-7EC1-4767-A691-BC96A2554743}">
      <dsp:nvSpPr>
        <dsp:cNvPr id="0" name=""/>
        <dsp:cNvSpPr/>
      </dsp:nvSpPr>
      <dsp:spPr>
        <a:xfrm>
          <a:off x="6096178" y="2809544"/>
          <a:ext cx="783872" cy="150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900" kern="1200"/>
        </a:p>
      </dsp:txBody>
      <dsp:txXfrm>
        <a:off x="6096178" y="2809544"/>
        <a:ext cx="783872" cy="150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735D-CFB0-4568-A53C-A453C14A1AEB}">
      <dsp:nvSpPr>
        <dsp:cNvPr id="0" name=""/>
        <dsp:cNvSpPr/>
      </dsp:nvSpPr>
      <dsp:spPr>
        <a:xfrm>
          <a:off x="1563575" y="2886604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8297" y="0"/>
              </a:lnTo>
              <a:lnTo>
                <a:pt x="28482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E69F-CE47-4A03-BD34-96F80A98511E}">
      <dsp:nvSpPr>
        <dsp:cNvPr id="0" name=""/>
        <dsp:cNvSpPr/>
      </dsp:nvSpPr>
      <dsp:spPr>
        <a:xfrm>
          <a:off x="1563575" y="2789059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2848297" y="97544"/>
              </a:lnTo>
              <a:lnTo>
                <a:pt x="28482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28396-B0C3-45D4-BAC7-0CB684409902}">
      <dsp:nvSpPr>
        <dsp:cNvPr id="0" name=""/>
        <dsp:cNvSpPr/>
      </dsp:nvSpPr>
      <dsp:spPr>
        <a:xfrm>
          <a:off x="1563575" y="2886604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2497" y="0"/>
              </a:lnTo>
              <a:lnTo>
                <a:pt x="10924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1B455-2512-4B7E-9968-215E332E7812}">
      <dsp:nvSpPr>
        <dsp:cNvPr id="0" name=""/>
        <dsp:cNvSpPr/>
      </dsp:nvSpPr>
      <dsp:spPr>
        <a:xfrm>
          <a:off x="1563575" y="2789059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1092497" y="97544"/>
              </a:lnTo>
              <a:lnTo>
                <a:pt x="1092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4A123-AE16-4C90-99A0-CE3B2F653180}">
      <dsp:nvSpPr>
        <dsp:cNvPr id="0" name=""/>
        <dsp:cNvSpPr/>
      </dsp:nvSpPr>
      <dsp:spPr>
        <a:xfrm>
          <a:off x="7065081" y="288660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2348869"/>
              </a:lnTo>
              <a:lnTo>
                <a:pt x="312142" y="2348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7081A-7155-4CD7-96BE-0C5B9F41A54A}">
      <dsp:nvSpPr>
        <dsp:cNvPr id="0" name=""/>
        <dsp:cNvSpPr/>
      </dsp:nvSpPr>
      <dsp:spPr>
        <a:xfrm>
          <a:off x="7065081" y="2886604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677764"/>
              </a:lnTo>
              <a:lnTo>
                <a:pt x="312142" y="1677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B9541-53B3-4FFE-A429-383125CA28CF}">
      <dsp:nvSpPr>
        <dsp:cNvPr id="0" name=""/>
        <dsp:cNvSpPr/>
      </dsp:nvSpPr>
      <dsp:spPr>
        <a:xfrm>
          <a:off x="7065081" y="2886604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006658"/>
              </a:lnTo>
              <a:lnTo>
                <a:pt x="312142" y="1006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5835-8554-4350-9D7A-28967A08D21A}">
      <dsp:nvSpPr>
        <dsp:cNvPr id="0" name=""/>
        <dsp:cNvSpPr/>
      </dsp:nvSpPr>
      <dsp:spPr>
        <a:xfrm>
          <a:off x="7065081" y="2886604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335552"/>
              </a:lnTo>
              <a:lnTo>
                <a:pt x="312142" y="335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4AFB-62B6-48A9-8E36-65D1175126DC}">
      <dsp:nvSpPr>
        <dsp:cNvPr id="0" name=""/>
        <dsp:cNvSpPr/>
      </dsp:nvSpPr>
      <dsp:spPr>
        <a:xfrm>
          <a:off x="7065081" y="2551051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335552"/>
              </a:moveTo>
              <a:lnTo>
                <a:pt x="156071" y="335552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4E5A2-31D7-48E9-AE6D-73BE000F5649}">
      <dsp:nvSpPr>
        <dsp:cNvPr id="0" name=""/>
        <dsp:cNvSpPr/>
      </dsp:nvSpPr>
      <dsp:spPr>
        <a:xfrm>
          <a:off x="7065081" y="1879945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1006658"/>
              </a:moveTo>
              <a:lnTo>
                <a:pt x="156071" y="1006658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38CC-9A05-4B3C-80D4-1318B13F7235}">
      <dsp:nvSpPr>
        <dsp:cNvPr id="0" name=""/>
        <dsp:cNvSpPr/>
      </dsp:nvSpPr>
      <dsp:spPr>
        <a:xfrm>
          <a:off x="7065081" y="1208839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1677764"/>
              </a:moveTo>
              <a:lnTo>
                <a:pt x="156071" y="1677764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1EEE0-4D09-4CD0-A984-3268C406C1CD}">
      <dsp:nvSpPr>
        <dsp:cNvPr id="0" name=""/>
        <dsp:cNvSpPr/>
      </dsp:nvSpPr>
      <dsp:spPr>
        <a:xfrm>
          <a:off x="7065081" y="53773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2348869"/>
              </a:moveTo>
              <a:lnTo>
                <a:pt x="156071" y="2348869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30AF-7B01-404A-BBEF-7C2B7A08D70E}">
      <dsp:nvSpPr>
        <dsp:cNvPr id="0" name=""/>
        <dsp:cNvSpPr/>
      </dsp:nvSpPr>
      <dsp:spPr>
        <a:xfrm>
          <a:off x="1563575" y="2840884"/>
          <a:ext cx="39407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079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D36F-8837-48EF-8BE1-CE22868FBA7F}">
      <dsp:nvSpPr>
        <dsp:cNvPr id="0" name=""/>
        <dsp:cNvSpPr/>
      </dsp:nvSpPr>
      <dsp:spPr>
        <a:xfrm>
          <a:off x="2864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</a:t>
          </a:r>
        </a:p>
      </dsp:txBody>
      <dsp:txXfrm>
        <a:off x="2864" y="2648595"/>
        <a:ext cx="1560710" cy="476016"/>
      </dsp:txXfrm>
    </dsp:sp>
    <dsp:sp modelId="{97E93DD8-4FBB-4964-B991-4EB723E8B6EA}">
      <dsp:nvSpPr>
        <dsp:cNvPr id="0" name=""/>
        <dsp:cNvSpPr/>
      </dsp:nvSpPr>
      <dsp:spPr>
        <a:xfrm>
          <a:off x="5504370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BÖLÜM BAŞKANLIKLARI</a:t>
          </a:r>
        </a:p>
      </dsp:txBody>
      <dsp:txXfrm>
        <a:off x="5504370" y="2648595"/>
        <a:ext cx="1560710" cy="476016"/>
      </dsp:txXfrm>
    </dsp:sp>
    <dsp:sp modelId="{AB3F19D9-399C-43C4-95F3-0AB2AB786CDC}">
      <dsp:nvSpPr>
        <dsp:cNvPr id="0" name=""/>
        <dsp:cNvSpPr/>
      </dsp:nvSpPr>
      <dsp:spPr>
        <a:xfrm>
          <a:off x="7377224" y="29972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ULAŞTIRMA HİZMETLERİ BÖLÜMÜ</a:t>
          </a:r>
        </a:p>
      </dsp:txBody>
      <dsp:txXfrm>
        <a:off x="7377224" y="299725"/>
        <a:ext cx="1560710" cy="476016"/>
      </dsp:txXfrm>
    </dsp:sp>
    <dsp:sp modelId="{7319F960-793F-430B-A35A-899EAE095E6E}">
      <dsp:nvSpPr>
        <dsp:cNvPr id="0" name=""/>
        <dsp:cNvSpPr/>
      </dsp:nvSpPr>
      <dsp:spPr>
        <a:xfrm>
          <a:off x="7377224" y="970831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YÖNETİM VE ORGANİZASYON BÖLÜMÜ</a:t>
          </a:r>
        </a:p>
      </dsp:txBody>
      <dsp:txXfrm>
        <a:off x="7377224" y="970831"/>
        <a:ext cx="1560710" cy="476016"/>
      </dsp:txXfrm>
    </dsp:sp>
    <dsp:sp modelId="{60737C9C-27CE-4FB9-984D-A304AB65B3E8}">
      <dsp:nvSpPr>
        <dsp:cNvPr id="0" name=""/>
        <dsp:cNvSpPr/>
      </dsp:nvSpPr>
      <dsp:spPr>
        <a:xfrm>
          <a:off x="7377224" y="1641937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MUHASEBE VE VERGİ BÖLÜMÜ</a:t>
          </a:r>
        </a:p>
      </dsp:txBody>
      <dsp:txXfrm>
        <a:off x="7377224" y="1641937"/>
        <a:ext cx="1560710" cy="476016"/>
      </dsp:txXfrm>
    </dsp:sp>
    <dsp:sp modelId="{C550AA2B-ECD6-4756-950C-ECEADB2AC82A}">
      <dsp:nvSpPr>
        <dsp:cNvPr id="0" name=""/>
        <dsp:cNvSpPr/>
      </dsp:nvSpPr>
      <dsp:spPr>
        <a:xfrm>
          <a:off x="7377224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BÜRO HİZMETLERİ VE SEKRETERLİĞİ BÖLÜMÜ</a:t>
          </a:r>
        </a:p>
      </dsp:txBody>
      <dsp:txXfrm>
        <a:off x="7377224" y="2313042"/>
        <a:ext cx="1560710" cy="476016"/>
      </dsp:txXfrm>
    </dsp:sp>
    <dsp:sp modelId="{170B31BF-90A1-4C6A-BC30-DE0461E8031F}">
      <dsp:nvSpPr>
        <dsp:cNvPr id="0" name=""/>
        <dsp:cNvSpPr/>
      </dsp:nvSpPr>
      <dsp:spPr>
        <a:xfrm>
          <a:off x="7377224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HUKUK BÖLÜMÜ</a:t>
          </a:r>
        </a:p>
      </dsp:txBody>
      <dsp:txXfrm>
        <a:off x="7377224" y="2984148"/>
        <a:ext cx="1560710" cy="476016"/>
      </dsp:txXfrm>
    </dsp:sp>
    <dsp:sp modelId="{0B8CD992-39F1-440B-851C-ACEECA8CDA3A}">
      <dsp:nvSpPr>
        <dsp:cNvPr id="0" name=""/>
        <dsp:cNvSpPr/>
      </dsp:nvSpPr>
      <dsp:spPr>
        <a:xfrm>
          <a:off x="7377224" y="3655254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GAZETECELİK VE HABERCİLİK BÖLÜMÜ</a:t>
          </a:r>
        </a:p>
      </dsp:txBody>
      <dsp:txXfrm>
        <a:off x="7377224" y="3655254"/>
        <a:ext cx="1560710" cy="476016"/>
      </dsp:txXfrm>
    </dsp:sp>
    <dsp:sp modelId="{0878D4DE-6942-442E-A719-AF3A1B23EE99}">
      <dsp:nvSpPr>
        <dsp:cNvPr id="0" name=""/>
        <dsp:cNvSpPr/>
      </dsp:nvSpPr>
      <dsp:spPr>
        <a:xfrm>
          <a:off x="7377224" y="4326359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GÖRSEL İŞİTSEL TEKNİKLER VE MEDYA YAPIM BÖLÜMÜ</a:t>
          </a:r>
        </a:p>
      </dsp:txBody>
      <dsp:txXfrm>
        <a:off x="7377224" y="4326359"/>
        <a:ext cx="1560710" cy="476016"/>
      </dsp:txXfrm>
    </dsp:sp>
    <dsp:sp modelId="{2D6F244E-4AA7-4562-A14B-127151D22D50}">
      <dsp:nvSpPr>
        <dsp:cNvPr id="0" name=""/>
        <dsp:cNvSpPr/>
      </dsp:nvSpPr>
      <dsp:spPr>
        <a:xfrm>
          <a:off x="7377224" y="499746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PAZARLAMA VE REKLAMCILIK BÖLÜMÜ</a:t>
          </a:r>
        </a:p>
      </dsp:txBody>
      <dsp:txXfrm>
        <a:off x="7377224" y="4997465"/>
        <a:ext cx="1560710" cy="476016"/>
      </dsp:txXfrm>
    </dsp:sp>
    <dsp:sp modelId="{910A7AD5-C8B1-4DC9-A572-458A57B89472}">
      <dsp:nvSpPr>
        <dsp:cNvPr id="0" name=""/>
        <dsp:cNvSpPr/>
      </dsp:nvSpPr>
      <dsp:spPr>
        <a:xfrm>
          <a:off x="1875718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 YARDIMCISI</a:t>
          </a:r>
        </a:p>
      </dsp:txBody>
      <dsp:txXfrm>
        <a:off x="1875718" y="2313042"/>
        <a:ext cx="1560710" cy="476016"/>
      </dsp:txXfrm>
    </dsp:sp>
    <dsp:sp modelId="{7B4A6D7A-BD63-45B0-97C1-F6425D6221F3}">
      <dsp:nvSpPr>
        <dsp:cNvPr id="0" name=""/>
        <dsp:cNvSpPr/>
      </dsp:nvSpPr>
      <dsp:spPr>
        <a:xfrm>
          <a:off x="1875718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 YARDIMCISI</a:t>
          </a:r>
        </a:p>
      </dsp:txBody>
      <dsp:txXfrm>
        <a:off x="1875718" y="2984148"/>
        <a:ext cx="1560710" cy="476016"/>
      </dsp:txXfrm>
    </dsp:sp>
    <dsp:sp modelId="{9807939F-949D-4797-AB39-07E2E2EFF4BB}">
      <dsp:nvSpPr>
        <dsp:cNvPr id="0" name=""/>
        <dsp:cNvSpPr/>
      </dsp:nvSpPr>
      <dsp:spPr>
        <a:xfrm>
          <a:off x="3631517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YÜKSEKOKUL KURULU</a:t>
          </a:r>
        </a:p>
      </dsp:txBody>
      <dsp:txXfrm>
        <a:off x="3631517" y="2313042"/>
        <a:ext cx="1560710" cy="476016"/>
      </dsp:txXfrm>
    </dsp:sp>
    <dsp:sp modelId="{CB890EFA-C144-4D5E-820E-3B49AD81DAFF}">
      <dsp:nvSpPr>
        <dsp:cNvPr id="0" name=""/>
        <dsp:cNvSpPr/>
      </dsp:nvSpPr>
      <dsp:spPr>
        <a:xfrm>
          <a:off x="3631517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YÖNETİM KURULU</a:t>
          </a:r>
        </a:p>
      </dsp:txBody>
      <dsp:txXfrm>
        <a:off x="3631517" y="2984148"/>
        <a:ext cx="1560710" cy="476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735D-CFB0-4568-A53C-A453C14A1AEB}">
      <dsp:nvSpPr>
        <dsp:cNvPr id="0" name=""/>
        <dsp:cNvSpPr/>
      </dsp:nvSpPr>
      <dsp:spPr>
        <a:xfrm>
          <a:off x="1563575" y="2886604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8297" y="0"/>
              </a:lnTo>
              <a:lnTo>
                <a:pt x="28482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E69F-CE47-4A03-BD34-96F80A98511E}">
      <dsp:nvSpPr>
        <dsp:cNvPr id="0" name=""/>
        <dsp:cNvSpPr/>
      </dsp:nvSpPr>
      <dsp:spPr>
        <a:xfrm>
          <a:off x="1563575" y="2789059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2848297" y="97544"/>
              </a:lnTo>
              <a:lnTo>
                <a:pt x="28482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28396-B0C3-45D4-BAC7-0CB684409902}">
      <dsp:nvSpPr>
        <dsp:cNvPr id="0" name=""/>
        <dsp:cNvSpPr/>
      </dsp:nvSpPr>
      <dsp:spPr>
        <a:xfrm>
          <a:off x="1563575" y="2886604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2497" y="0"/>
              </a:lnTo>
              <a:lnTo>
                <a:pt x="10924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1B455-2512-4B7E-9968-215E332E7812}">
      <dsp:nvSpPr>
        <dsp:cNvPr id="0" name=""/>
        <dsp:cNvSpPr/>
      </dsp:nvSpPr>
      <dsp:spPr>
        <a:xfrm>
          <a:off x="1563575" y="2789059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1092497" y="97544"/>
              </a:lnTo>
              <a:lnTo>
                <a:pt x="1092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7081A-7155-4CD7-96BE-0C5B9F41A54A}">
      <dsp:nvSpPr>
        <dsp:cNvPr id="0" name=""/>
        <dsp:cNvSpPr/>
      </dsp:nvSpPr>
      <dsp:spPr>
        <a:xfrm>
          <a:off x="7065081" y="288660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2348869"/>
              </a:lnTo>
              <a:lnTo>
                <a:pt x="312142" y="2348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B9541-53B3-4FFE-A429-383125CA28CF}">
      <dsp:nvSpPr>
        <dsp:cNvPr id="0" name=""/>
        <dsp:cNvSpPr/>
      </dsp:nvSpPr>
      <dsp:spPr>
        <a:xfrm>
          <a:off x="7065081" y="2886604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677764"/>
              </a:lnTo>
              <a:lnTo>
                <a:pt x="312142" y="1677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14C6-845E-4DD9-A8D0-AB642A4471BA}">
      <dsp:nvSpPr>
        <dsp:cNvPr id="0" name=""/>
        <dsp:cNvSpPr/>
      </dsp:nvSpPr>
      <dsp:spPr>
        <a:xfrm>
          <a:off x="7065081" y="2886604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006658"/>
              </a:lnTo>
              <a:lnTo>
                <a:pt x="312142" y="1006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5835-8554-4350-9D7A-28967A08D21A}">
      <dsp:nvSpPr>
        <dsp:cNvPr id="0" name=""/>
        <dsp:cNvSpPr/>
      </dsp:nvSpPr>
      <dsp:spPr>
        <a:xfrm>
          <a:off x="7065081" y="2886604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335552"/>
              </a:lnTo>
              <a:lnTo>
                <a:pt x="312142" y="335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4AFB-62B6-48A9-8E36-65D1175126DC}">
      <dsp:nvSpPr>
        <dsp:cNvPr id="0" name=""/>
        <dsp:cNvSpPr/>
      </dsp:nvSpPr>
      <dsp:spPr>
        <a:xfrm>
          <a:off x="7065081" y="2551051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335552"/>
              </a:moveTo>
              <a:lnTo>
                <a:pt x="156071" y="335552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4E5A2-31D7-48E9-AE6D-73BE000F5649}">
      <dsp:nvSpPr>
        <dsp:cNvPr id="0" name=""/>
        <dsp:cNvSpPr/>
      </dsp:nvSpPr>
      <dsp:spPr>
        <a:xfrm>
          <a:off x="7065081" y="1879945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1006658"/>
              </a:moveTo>
              <a:lnTo>
                <a:pt x="156071" y="1006658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38CC-9A05-4B3C-80D4-1318B13F7235}">
      <dsp:nvSpPr>
        <dsp:cNvPr id="0" name=""/>
        <dsp:cNvSpPr/>
      </dsp:nvSpPr>
      <dsp:spPr>
        <a:xfrm>
          <a:off x="7065081" y="1208839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1677764"/>
              </a:moveTo>
              <a:lnTo>
                <a:pt x="156071" y="1677764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1EEE0-4D09-4CD0-A984-3268C406C1CD}">
      <dsp:nvSpPr>
        <dsp:cNvPr id="0" name=""/>
        <dsp:cNvSpPr/>
      </dsp:nvSpPr>
      <dsp:spPr>
        <a:xfrm>
          <a:off x="7065081" y="53773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2348869"/>
              </a:moveTo>
              <a:lnTo>
                <a:pt x="156071" y="2348869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30AF-7B01-404A-BBEF-7C2B7A08D70E}">
      <dsp:nvSpPr>
        <dsp:cNvPr id="0" name=""/>
        <dsp:cNvSpPr/>
      </dsp:nvSpPr>
      <dsp:spPr>
        <a:xfrm>
          <a:off x="1563575" y="2840884"/>
          <a:ext cx="39407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079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D36F-8837-48EF-8BE1-CE22868FBA7F}">
      <dsp:nvSpPr>
        <dsp:cNvPr id="0" name=""/>
        <dsp:cNvSpPr/>
      </dsp:nvSpPr>
      <dsp:spPr>
        <a:xfrm>
          <a:off x="2864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</a:t>
          </a:r>
        </a:p>
      </dsp:txBody>
      <dsp:txXfrm>
        <a:off x="2864" y="2648595"/>
        <a:ext cx="1560710" cy="476016"/>
      </dsp:txXfrm>
    </dsp:sp>
    <dsp:sp modelId="{97E93DD8-4FBB-4964-B991-4EB723E8B6EA}">
      <dsp:nvSpPr>
        <dsp:cNvPr id="0" name=""/>
        <dsp:cNvSpPr/>
      </dsp:nvSpPr>
      <dsp:spPr>
        <a:xfrm>
          <a:off x="5504370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YÜKSEKOKUL SEKRETERİ</a:t>
          </a:r>
        </a:p>
      </dsp:txBody>
      <dsp:txXfrm>
        <a:off x="5504370" y="2648595"/>
        <a:ext cx="1560710" cy="476016"/>
      </dsp:txXfrm>
    </dsp:sp>
    <dsp:sp modelId="{AB3F19D9-399C-43C4-95F3-0AB2AB786CDC}">
      <dsp:nvSpPr>
        <dsp:cNvPr id="0" name=""/>
        <dsp:cNvSpPr/>
      </dsp:nvSpPr>
      <dsp:spPr>
        <a:xfrm>
          <a:off x="7377224" y="29972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İDARİ VE MALİ İŞLER</a:t>
          </a:r>
        </a:p>
      </dsp:txBody>
      <dsp:txXfrm>
        <a:off x="7377224" y="299725"/>
        <a:ext cx="1560710" cy="476016"/>
      </dsp:txXfrm>
    </dsp:sp>
    <dsp:sp modelId="{7319F960-793F-430B-A35A-899EAE095E6E}">
      <dsp:nvSpPr>
        <dsp:cNvPr id="0" name=""/>
        <dsp:cNvSpPr/>
      </dsp:nvSpPr>
      <dsp:spPr>
        <a:xfrm>
          <a:off x="7377224" y="970831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ÖZEL KALEM</a:t>
          </a:r>
        </a:p>
      </dsp:txBody>
      <dsp:txXfrm>
        <a:off x="7377224" y="970831"/>
        <a:ext cx="1560710" cy="476016"/>
      </dsp:txXfrm>
    </dsp:sp>
    <dsp:sp modelId="{60737C9C-27CE-4FB9-984D-A304AB65B3E8}">
      <dsp:nvSpPr>
        <dsp:cNvPr id="0" name=""/>
        <dsp:cNvSpPr/>
      </dsp:nvSpPr>
      <dsp:spPr>
        <a:xfrm>
          <a:off x="7377224" y="1641937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TAŞINIR KAYIT VE KONTROL YETKİLİSİ</a:t>
          </a:r>
        </a:p>
      </dsp:txBody>
      <dsp:txXfrm>
        <a:off x="7377224" y="1641937"/>
        <a:ext cx="1560710" cy="476016"/>
      </dsp:txXfrm>
    </dsp:sp>
    <dsp:sp modelId="{C550AA2B-ECD6-4756-950C-ECEADB2AC82A}">
      <dsp:nvSpPr>
        <dsp:cNvPr id="0" name=""/>
        <dsp:cNvSpPr/>
      </dsp:nvSpPr>
      <dsp:spPr>
        <a:xfrm>
          <a:off x="7377224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ÖĞRENCİ İŞLERİ</a:t>
          </a:r>
        </a:p>
      </dsp:txBody>
      <dsp:txXfrm>
        <a:off x="7377224" y="2313042"/>
        <a:ext cx="1560710" cy="476016"/>
      </dsp:txXfrm>
    </dsp:sp>
    <dsp:sp modelId="{170B31BF-90A1-4C6A-BC30-DE0461E8031F}">
      <dsp:nvSpPr>
        <dsp:cNvPr id="0" name=""/>
        <dsp:cNvSpPr/>
      </dsp:nvSpPr>
      <dsp:spPr>
        <a:xfrm>
          <a:off x="7377224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EVRAK KAYIT VE YAZI İŞLERİ</a:t>
          </a:r>
        </a:p>
      </dsp:txBody>
      <dsp:txXfrm>
        <a:off x="7377224" y="2984148"/>
        <a:ext cx="1560710" cy="476016"/>
      </dsp:txXfrm>
    </dsp:sp>
    <dsp:sp modelId="{F286A6C2-511A-4C2D-A3B2-F212C9C5839C}">
      <dsp:nvSpPr>
        <dsp:cNvPr id="0" name=""/>
        <dsp:cNvSpPr/>
      </dsp:nvSpPr>
      <dsp:spPr>
        <a:xfrm>
          <a:off x="7377224" y="3655254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BÖLÜM SEKRETERLİĞİ</a:t>
          </a:r>
        </a:p>
      </dsp:txBody>
      <dsp:txXfrm>
        <a:off x="7377224" y="3655254"/>
        <a:ext cx="1560710" cy="476016"/>
      </dsp:txXfrm>
    </dsp:sp>
    <dsp:sp modelId="{0B8CD992-39F1-440B-851C-ACEECA8CDA3A}">
      <dsp:nvSpPr>
        <dsp:cNvPr id="0" name=""/>
        <dsp:cNvSpPr/>
      </dsp:nvSpPr>
      <dsp:spPr>
        <a:xfrm>
          <a:off x="7377224" y="4326359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PERSONEL İŞLERİ</a:t>
          </a:r>
        </a:p>
      </dsp:txBody>
      <dsp:txXfrm>
        <a:off x="7377224" y="4326359"/>
        <a:ext cx="1560710" cy="476016"/>
      </dsp:txXfrm>
    </dsp:sp>
    <dsp:sp modelId="{0878D4DE-6942-442E-A719-AF3A1B23EE99}">
      <dsp:nvSpPr>
        <dsp:cNvPr id="0" name=""/>
        <dsp:cNvSpPr/>
      </dsp:nvSpPr>
      <dsp:spPr>
        <a:xfrm>
          <a:off x="7377224" y="499746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DESTEK HİZMETLERİ</a:t>
          </a:r>
        </a:p>
      </dsp:txBody>
      <dsp:txXfrm>
        <a:off x="7377224" y="4997465"/>
        <a:ext cx="1560710" cy="476016"/>
      </dsp:txXfrm>
    </dsp:sp>
    <dsp:sp modelId="{910A7AD5-C8B1-4DC9-A572-458A57B89472}">
      <dsp:nvSpPr>
        <dsp:cNvPr id="0" name=""/>
        <dsp:cNvSpPr/>
      </dsp:nvSpPr>
      <dsp:spPr>
        <a:xfrm>
          <a:off x="1875718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 YARDIMCISI</a:t>
          </a:r>
        </a:p>
      </dsp:txBody>
      <dsp:txXfrm>
        <a:off x="1875718" y="2313042"/>
        <a:ext cx="1560710" cy="476016"/>
      </dsp:txXfrm>
    </dsp:sp>
    <dsp:sp modelId="{7B4A6D7A-BD63-45B0-97C1-F6425D6221F3}">
      <dsp:nvSpPr>
        <dsp:cNvPr id="0" name=""/>
        <dsp:cNvSpPr/>
      </dsp:nvSpPr>
      <dsp:spPr>
        <a:xfrm>
          <a:off x="1875718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 YARDIMCISI</a:t>
          </a:r>
        </a:p>
      </dsp:txBody>
      <dsp:txXfrm>
        <a:off x="1875718" y="2984148"/>
        <a:ext cx="1560710" cy="476016"/>
      </dsp:txXfrm>
    </dsp:sp>
    <dsp:sp modelId="{9807939F-949D-4797-AB39-07E2E2EFF4BB}">
      <dsp:nvSpPr>
        <dsp:cNvPr id="0" name=""/>
        <dsp:cNvSpPr/>
      </dsp:nvSpPr>
      <dsp:spPr>
        <a:xfrm>
          <a:off x="3631517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YÜKSEKOKUL KURULU</a:t>
          </a:r>
        </a:p>
      </dsp:txBody>
      <dsp:txXfrm>
        <a:off x="3631517" y="2313042"/>
        <a:ext cx="1560710" cy="476016"/>
      </dsp:txXfrm>
    </dsp:sp>
    <dsp:sp modelId="{CB890EFA-C144-4D5E-820E-3B49AD81DAFF}">
      <dsp:nvSpPr>
        <dsp:cNvPr id="0" name=""/>
        <dsp:cNvSpPr/>
      </dsp:nvSpPr>
      <dsp:spPr>
        <a:xfrm>
          <a:off x="3631517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YÖNETİM KURULU</a:t>
          </a:r>
        </a:p>
      </dsp:txBody>
      <dsp:txXfrm>
        <a:off x="3631517" y="2984148"/>
        <a:ext cx="1560710" cy="476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735D-CFB0-4568-A53C-A453C14A1AEB}">
      <dsp:nvSpPr>
        <dsp:cNvPr id="0" name=""/>
        <dsp:cNvSpPr/>
      </dsp:nvSpPr>
      <dsp:spPr>
        <a:xfrm>
          <a:off x="1563575" y="2886604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8297" y="0"/>
              </a:lnTo>
              <a:lnTo>
                <a:pt x="28482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E69F-CE47-4A03-BD34-96F80A98511E}">
      <dsp:nvSpPr>
        <dsp:cNvPr id="0" name=""/>
        <dsp:cNvSpPr/>
      </dsp:nvSpPr>
      <dsp:spPr>
        <a:xfrm>
          <a:off x="1563575" y="2789059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2848297" y="97544"/>
              </a:lnTo>
              <a:lnTo>
                <a:pt x="28482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28396-B0C3-45D4-BAC7-0CB684409902}">
      <dsp:nvSpPr>
        <dsp:cNvPr id="0" name=""/>
        <dsp:cNvSpPr/>
      </dsp:nvSpPr>
      <dsp:spPr>
        <a:xfrm>
          <a:off x="1563575" y="2886604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2497" y="0"/>
              </a:lnTo>
              <a:lnTo>
                <a:pt x="10924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1B455-2512-4B7E-9968-215E332E7812}">
      <dsp:nvSpPr>
        <dsp:cNvPr id="0" name=""/>
        <dsp:cNvSpPr/>
      </dsp:nvSpPr>
      <dsp:spPr>
        <a:xfrm>
          <a:off x="1563575" y="2789059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1092497" y="97544"/>
              </a:lnTo>
              <a:lnTo>
                <a:pt x="1092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4A123-AE16-4C90-99A0-CE3B2F653180}">
      <dsp:nvSpPr>
        <dsp:cNvPr id="0" name=""/>
        <dsp:cNvSpPr/>
      </dsp:nvSpPr>
      <dsp:spPr>
        <a:xfrm>
          <a:off x="7065081" y="288660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2348869"/>
              </a:lnTo>
              <a:lnTo>
                <a:pt x="312142" y="2348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7081A-7155-4CD7-96BE-0C5B9F41A54A}">
      <dsp:nvSpPr>
        <dsp:cNvPr id="0" name=""/>
        <dsp:cNvSpPr/>
      </dsp:nvSpPr>
      <dsp:spPr>
        <a:xfrm>
          <a:off x="7065081" y="2886604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677764"/>
              </a:lnTo>
              <a:lnTo>
                <a:pt x="312142" y="1677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B9541-53B3-4FFE-A429-383125CA28CF}">
      <dsp:nvSpPr>
        <dsp:cNvPr id="0" name=""/>
        <dsp:cNvSpPr/>
      </dsp:nvSpPr>
      <dsp:spPr>
        <a:xfrm>
          <a:off x="7065081" y="2886604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006658"/>
              </a:lnTo>
              <a:lnTo>
                <a:pt x="312142" y="1006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5835-8554-4350-9D7A-28967A08D21A}">
      <dsp:nvSpPr>
        <dsp:cNvPr id="0" name=""/>
        <dsp:cNvSpPr/>
      </dsp:nvSpPr>
      <dsp:spPr>
        <a:xfrm>
          <a:off x="7065081" y="2886604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335552"/>
              </a:lnTo>
              <a:lnTo>
                <a:pt x="312142" y="335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4AFB-62B6-48A9-8E36-65D1175126DC}">
      <dsp:nvSpPr>
        <dsp:cNvPr id="0" name=""/>
        <dsp:cNvSpPr/>
      </dsp:nvSpPr>
      <dsp:spPr>
        <a:xfrm>
          <a:off x="7065081" y="2551051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335552"/>
              </a:moveTo>
              <a:lnTo>
                <a:pt x="156071" y="335552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4E5A2-31D7-48E9-AE6D-73BE000F5649}">
      <dsp:nvSpPr>
        <dsp:cNvPr id="0" name=""/>
        <dsp:cNvSpPr/>
      </dsp:nvSpPr>
      <dsp:spPr>
        <a:xfrm>
          <a:off x="7065081" y="1879945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1006658"/>
              </a:moveTo>
              <a:lnTo>
                <a:pt x="156071" y="1006658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38CC-9A05-4B3C-80D4-1318B13F7235}">
      <dsp:nvSpPr>
        <dsp:cNvPr id="0" name=""/>
        <dsp:cNvSpPr/>
      </dsp:nvSpPr>
      <dsp:spPr>
        <a:xfrm>
          <a:off x="7065081" y="1208839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1677764"/>
              </a:moveTo>
              <a:lnTo>
                <a:pt x="156071" y="1677764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1EEE0-4D09-4CD0-A984-3268C406C1CD}">
      <dsp:nvSpPr>
        <dsp:cNvPr id="0" name=""/>
        <dsp:cNvSpPr/>
      </dsp:nvSpPr>
      <dsp:spPr>
        <a:xfrm>
          <a:off x="7065081" y="53773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2348869"/>
              </a:moveTo>
              <a:lnTo>
                <a:pt x="156071" y="2348869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30AF-7B01-404A-BBEF-7C2B7A08D70E}">
      <dsp:nvSpPr>
        <dsp:cNvPr id="0" name=""/>
        <dsp:cNvSpPr/>
      </dsp:nvSpPr>
      <dsp:spPr>
        <a:xfrm>
          <a:off x="1563575" y="2840884"/>
          <a:ext cx="39407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079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D36F-8837-48EF-8BE1-CE22868FBA7F}">
      <dsp:nvSpPr>
        <dsp:cNvPr id="0" name=""/>
        <dsp:cNvSpPr/>
      </dsp:nvSpPr>
      <dsp:spPr>
        <a:xfrm>
          <a:off x="2864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</a:t>
          </a:r>
        </a:p>
      </dsp:txBody>
      <dsp:txXfrm>
        <a:off x="2864" y="2648595"/>
        <a:ext cx="1560710" cy="476016"/>
      </dsp:txXfrm>
    </dsp:sp>
    <dsp:sp modelId="{97E93DD8-4FBB-4964-B991-4EB723E8B6EA}">
      <dsp:nvSpPr>
        <dsp:cNvPr id="0" name=""/>
        <dsp:cNvSpPr/>
      </dsp:nvSpPr>
      <dsp:spPr>
        <a:xfrm>
          <a:off x="5504370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BÖLÜM BAŞKANLIKLARI</a:t>
          </a:r>
        </a:p>
      </dsp:txBody>
      <dsp:txXfrm>
        <a:off x="5504370" y="2648595"/>
        <a:ext cx="1560710" cy="476016"/>
      </dsp:txXfrm>
    </dsp:sp>
    <dsp:sp modelId="{AB3F19D9-399C-43C4-95F3-0AB2AB786CDC}">
      <dsp:nvSpPr>
        <dsp:cNvPr id="0" name=""/>
        <dsp:cNvSpPr/>
      </dsp:nvSpPr>
      <dsp:spPr>
        <a:xfrm>
          <a:off x="7377224" y="29972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ULAŞTIRMA HİZMETLERİ BÖLÜMÜ</a:t>
          </a:r>
        </a:p>
      </dsp:txBody>
      <dsp:txXfrm>
        <a:off x="7377224" y="299725"/>
        <a:ext cx="1560710" cy="476016"/>
      </dsp:txXfrm>
    </dsp:sp>
    <dsp:sp modelId="{7319F960-793F-430B-A35A-899EAE095E6E}">
      <dsp:nvSpPr>
        <dsp:cNvPr id="0" name=""/>
        <dsp:cNvSpPr/>
      </dsp:nvSpPr>
      <dsp:spPr>
        <a:xfrm>
          <a:off x="7377224" y="970831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YÖNETİM VE ORGANİZASYON BÖLÜMÜ</a:t>
          </a:r>
        </a:p>
      </dsp:txBody>
      <dsp:txXfrm>
        <a:off x="7377224" y="970831"/>
        <a:ext cx="1560710" cy="476016"/>
      </dsp:txXfrm>
    </dsp:sp>
    <dsp:sp modelId="{60737C9C-27CE-4FB9-984D-A304AB65B3E8}">
      <dsp:nvSpPr>
        <dsp:cNvPr id="0" name=""/>
        <dsp:cNvSpPr/>
      </dsp:nvSpPr>
      <dsp:spPr>
        <a:xfrm>
          <a:off x="7377224" y="1641937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MUHASEBE VE VERGİ BÖLÜMÜ</a:t>
          </a:r>
        </a:p>
      </dsp:txBody>
      <dsp:txXfrm>
        <a:off x="7377224" y="1641937"/>
        <a:ext cx="1560710" cy="476016"/>
      </dsp:txXfrm>
    </dsp:sp>
    <dsp:sp modelId="{C550AA2B-ECD6-4756-950C-ECEADB2AC82A}">
      <dsp:nvSpPr>
        <dsp:cNvPr id="0" name=""/>
        <dsp:cNvSpPr/>
      </dsp:nvSpPr>
      <dsp:spPr>
        <a:xfrm>
          <a:off x="7377224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BÜRO HİZMETLERİ VE SEKRETERLİĞİ BÖLÜMÜ</a:t>
          </a:r>
        </a:p>
      </dsp:txBody>
      <dsp:txXfrm>
        <a:off x="7377224" y="2313042"/>
        <a:ext cx="1560710" cy="476016"/>
      </dsp:txXfrm>
    </dsp:sp>
    <dsp:sp modelId="{170B31BF-90A1-4C6A-BC30-DE0461E8031F}">
      <dsp:nvSpPr>
        <dsp:cNvPr id="0" name=""/>
        <dsp:cNvSpPr/>
      </dsp:nvSpPr>
      <dsp:spPr>
        <a:xfrm>
          <a:off x="7377224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HUKUK BÖLÜMÜ</a:t>
          </a:r>
        </a:p>
      </dsp:txBody>
      <dsp:txXfrm>
        <a:off x="7377224" y="2984148"/>
        <a:ext cx="1560710" cy="476016"/>
      </dsp:txXfrm>
    </dsp:sp>
    <dsp:sp modelId="{0B8CD992-39F1-440B-851C-ACEECA8CDA3A}">
      <dsp:nvSpPr>
        <dsp:cNvPr id="0" name=""/>
        <dsp:cNvSpPr/>
      </dsp:nvSpPr>
      <dsp:spPr>
        <a:xfrm>
          <a:off x="7377224" y="3655254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GAZETECELİK VE HABERCİLİK BÖLÜMÜ</a:t>
          </a:r>
        </a:p>
      </dsp:txBody>
      <dsp:txXfrm>
        <a:off x="7377224" y="3655254"/>
        <a:ext cx="1560710" cy="476016"/>
      </dsp:txXfrm>
    </dsp:sp>
    <dsp:sp modelId="{0878D4DE-6942-442E-A719-AF3A1B23EE99}">
      <dsp:nvSpPr>
        <dsp:cNvPr id="0" name=""/>
        <dsp:cNvSpPr/>
      </dsp:nvSpPr>
      <dsp:spPr>
        <a:xfrm>
          <a:off x="7377224" y="4326359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GÖRSEL İŞİTSEL TEKNİKLER VE MEDYA YAPIM BÖLÜMÜ</a:t>
          </a:r>
        </a:p>
      </dsp:txBody>
      <dsp:txXfrm>
        <a:off x="7377224" y="4326359"/>
        <a:ext cx="1560710" cy="476016"/>
      </dsp:txXfrm>
    </dsp:sp>
    <dsp:sp modelId="{2D6F244E-4AA7-4562-A14B-127151D22D50}">
      <dsp:nvSpPr>
        <dsp:cNvPr id="0" name=""/>
        <dsp:cNvSpPr/>
      </dsp:nvSpPr>
      <dsp:spPr>
        <a:xfrm>
          <a:off x="7377224" y="499746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PAZARLAMA VE REKLAMCILIK BÖLÜMÜ</a:t>
          </a:r>
        </a:p>
      </dsp:txBody>
      <dsp:txXfrm>
        <a:off x="7377224" y="4997465"/>
        <a:ext cx="1560710" cy="476016"/>
      </dsp:txXfrm>
    </dsp:sp>
    <dsp:sp modelId="{910A7AD5-C8B1-4DC9-A572-458A57B89472}">
      <dsp:nvSpPr>
        <dsp:cNvPr id="0" name=""/>
        <dsp:cNvSpPr/>
      </dsp:nvSpPr>
      <dsp:spPr>
        <a:xfrm>
          <a:off x="1875718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 YARDIMCISI</a:t>
          </a:r>
        </a:p>
      </dsp:txBody>
      <dsp:txXfrm>
        <a:off x="1875718" y="2313042"/>
        <a:ext cx="1560710" cy="476016"/>
      </dsp:txXfrm>
    </dsp:sp>
    <dsp:sp modelId="{7B4A6D7A-BD63-45B0-97C1-F6425D6221F3}">
      <dsp:nvSpPr>
        <dsp:cNvPr id="0" name=""/>
        <dsp:cNvSpPr/>
      </dsp:nvSpPr>
      <dsp:spPr>
        <a:xfrm>
          <a:off x="1875718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MÜDÜR YARDIMCISI</a:t>
          </a:r>
        </a:p>
      </dsp:txBody>
      <dsp:txXfrm>
        <a:off x="1875718" y="2984148"/>
        <a:ext cx="1560710" cy="476016"/>
      </dsp:txXfrm>
    </dsp:sp>
    <dsp:sp modelId="{9807939F-949D-4797-AB39-07E2E2EFF4BB}">
      <dsp:nvSpPr>
        <dsp:cNvPr id="0" name=""/>
        <dsp:cNvSpPr/>
      </dsp:nvSpPr>
      <dsp:spPr>
        <a:xfrm>
          <a:off x="3631517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YÜKSEKOKUL KURULU</a:t>
          </a:r>
        </a:p>
      </dsp:txBody>
      <dsp:txXfrm>
        <a:off x="3631517" y="2313042"/>
        <a:ext cx="1560710" cy="476016"/>
      </dsp:txXfrm>
    </dsp:sp>
    <dsp:sp modelId="{CB890EFA-C144-4D5E-820E-3B49AD81DAFF}">
      <dsp:nvSpPr>
        <dsp:cNvPr id="0" name=""/>
        <dsp:cNvSpPr/>
      </dsp:nvSpPr>
      <dsp:spPr>
        <a:xfrm>
          <a:off x="3631517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YÖNETİM KURULU</a:t>
          </a:r>
        </a:p>
      </dsp:txBody>
      <dsp:txXfrm>
        <a:off x="3631517" y="2984148"/>
        <a:ext cx="1560710" cy="476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735D-CFB0-4568-A53C-A453C14A1AEB}">
      <dsp:nvSpPr>
        <dsp:cNvPr id="0" name=""/>
        <dsp:cNvSpPr/>
      </dsp:nvSpPr>
      <dsp:spPr>
        <a:xfrm>
          <a:off x="1563575" y="2886604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8297" y="0"/>
              </a:lnTo>
              <a:lnTo>
                <a:pt x="28482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E69F-CE47-4A03-BD34-96F80A98511E}">
      <dsp:nvSpPr>
        <dsp:cNvPr id="0" name=""/>
        <dsp:cNvSpPr/>
      </dsp:nvSpPr>
      <dsp:spPr>
        <a:xfrm>
          <a:off x="1563575" y="2789059"/>
          <a:ext cx="28482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2848297" y="97544"/>
              </a:lnTo>
              <a:lnTo>
                <a:pt x="28482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28396-B0C3-45D4-BAC7-0CB684409902}">
      <dsp:nvSpPr>
        <dsp:cNvPr id="0" name=""/>
        <dsp:cNvSpPr/>
      </dsp:nvSpPr>
      <dsp:spPr>
        <a:xfrm>
          <a:off x="1563575" y="2886604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92497" y="0"/>
              </a:lnTo>
              <a:lnTo>
                <a:pt x="1092497" y="97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1B455-2512-4B7E-9968-215E332E7812}">
      <dsp:nvSpPr>
        <dsp:cNvPr id="0" name=""/>
        <dsp:cNvSpPr/>
      </dsp:nvSpPr>
      <dsp:spPr>
        <a:xfrm>
          <a:off x="1563575" y="2789059"/>
          <a:ext cx="1092497" cy="97544"/>
        </a:xfrm>
        <a:custGeom>
          <a:avLst/>
          <a:gdLst/>
          <a:ahLst/>
          <a:cxnLst/>
          <a:rect l="0" t="0" r="0" b="0"/>
          <a:pathLst>
            <a:path>
              <a:moveTo>
                <a:pt x="0" y="97544"/>
              </a:moveTo>
              <a:lnTo>
                <a:pt x="1092497" y="97544"/>
              </a:lnTo>
              <a:lnTo>
                <a:pt x="1092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7081A-7155-4CD7-96BE-0C5B9F41A54A}">
      <dsp:nvSpPr>
        <dsp:cNvPr id="0" name=""/>
        <dsp:cNvSpPr/>
      </dsp:nvSpPr>
      <dsp:spPr>
        <a:xfrm>
          <a:off x="7065081" y="288660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2348869"/>
              </a:lnTo>
              <a:lnTo>
                <a:pt x="312142" y="2348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B9541-53B3-4FFE-A429-383125CA28CF}">
      <dsp:nvSpPr>
        <dsp:cNvPr id="0" name=""/>
        <dsp:cNvSpPr/>
      </dsp:nvSpPr>
      <dsp:spPr>
        <a:xfrm>
          <a:off x="7065081" y="2886604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677764"/>
              </a:lnTo>
              <a:lnTo>
                <a:pt x="312142" y="16777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14C6-845E-4DD9-A8D0-AB642A4471BA}">
      <dsp:nvSpPr>
        <dsp:cNvPr id="0" name=""/>
        <dsp:cNvSpPr/>
      </dsp:nvSpPr>
      <dsp:spPr>
        <a:xfrm>
          <a:off x="7065081" y="2886604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1006658"/>
              </a:lnTo>
              <a:lnTo>
                <a:pt x="312142" y="1006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5835-8554-4350-9D7A-28967A08D21A}">
      <dsp:nvSpPr>
        <dsp:cNvPr id="0" name=""/>
        <dsp:cNvSpPr/>
      </dsp:nvSpPr>
      <dsp:spPr>
        <a:xfrm>
          <a:off x="7065081" y="2886604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071" y="0"/>
              </a:lnTo>
              <a:lnTo>
                <a:pt x="156071" y="335552"/>
              </a:lnTo>
              <a:lnTo>
                <a:pt x="312142" y="335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E4AFB-62B6-48A9-8E36-65D1175126DC}">
      <dsp:nvSpPr>
        <dsp:cNvPr id="0" name=""/>
        <dsp:cNvSpPr/>
      </dsp:nvSpPr>
      <dsp:spPr>
        <a:xfrm>
          <a:off x="7065081" y="2551051"/>
          <a:ext cx="312142" cy="335552"/>
        </a:xfrm>
        <a:custGeom>
          <a:avLst/>
          <a:gdLst/>
          <a:ahLst/>
          <a:cxnLst/>
          <a:rect l="0" t="0" r="0" b="0"/>
          <a:pathLst>
            <a:path>
              <a:moveTo>
                <a:pt x="0" y="335552"/>
              </a:moveTo>
              <a:lnTo>
                <a:pt x="156071" y="335552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4E5A2-31D7-48E9-AE6D-73BE000F5649}">
      <dsp:nvSpPr>
        <dsp:cNvPr id="0" name=""/>
        <dsp:cNvSpPr/>
      </dsp:nvSpPr>
      <dsp:spPr>
        <a:xfrm>
          <a:off x="7065081" y="1879945"/>
          <a:ext cx="312142" cy="1006658"/>
        </a:xfrm>
        <a:custGeom>
          <a:avLst/>
          <a:gdLst/>
          <a:ahLst/>
          <a:cxnLst/>
          <a:rect l="0" t="0" r="0" b="0"/>
          <a:pathLst>
            <a:path>
              <a:moveTo>
                <a:pt x="0" y="1006658"/>
              </a:moveTo>
              <a:lnTo>
                <a:pt x="156071" y="1006658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38CC-9A05-4B3C-80D4-1318B13F7235}">
      <dsp:nvSpPr>
        <dsp:cNvPr id="0" name=""/>
        <dsp:cNvSpPr/>
      </dsp:nvSpPr>
      <dsp:spPr>
        <a:xfrm>
          <a:off x="7065081" y="1208839"/>
          <a:ext cx="312142" cy="1677764"/>
        </a:xfrm>
        <a:custGeom>
          <a:avLst/>
          <a:gdLst/>
          <a:ahLst/>
          <a:cxnLst/>
          <a:rect l="0" t="0" r="0" b="0"/>
          <a:pathLst>
            <a:path>
              <a:moveTo>
                <a:pt x="0" y="1677764"/>
              </a:moveTo>
              <a:lnTo>
                <a:pt x="156071" y="1677764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1EEE0-4D09-4CD0-A984-3268C406C1CD}">
      <dsp:nvSpPr>
        <dsp:cNvPr id="0" name=""/>
        <dsp:cNvSpPr/>
      </dsp:nvSpPr>
      <dsp:spPr>
        <a:xfrm>
          <a:off x="7065081" y="537734"/>
          <a:ext cx="312142" cy="2348869"/>
        </a:xfrm>
        <a:custGeom>
          <a:avLst/>
          <a:gdLst/>
          <a:ahLst/>
          <a:cxnLst/>
          <a:rect l="0" t="0" r="0" b="0"/>
          <a:pathLst>
            <a:path>
              <a:moveTo>
                <a:pt x="0" y="2348869"/>
              </a:moveTo>
              <a:lnTo>
                <a:pt x="156071" y="2348869"/>
              </a:lnTo>
              <a:lnTo>
                <a:pt x="156071" y="0"/>
              </a:lnTo>
              <a:lnTo>
                <a:pt x="312142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30AF-7B01-404A-BBEF-7C2B7A08D70E}">
      <dsp:nvSpPr>
        <dsp:cNvPr id="0" name=""/>
        <dsp:cNvSpPr/>
      </dsp:nvSpPr>
      <dsp:spPr>
        <a:xfrm>
          <a:off x="1563575" y="2840884"/>
          <a:ext cx="39407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0795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2D36F-8837-48EF-8BE1-CE22868FBA7F}">
      <dsp:nvSpPr>
        <dsp:cNvPr id="0" name=""/>
        <dsp:cNvSpPr/>
      </dsp:nvSpPr>
      <dsp:spPr>
        <a:xfrm>
          <a:off x="2864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</a:t>
          </a:r>
        </a:p>
      </dsp:txBody>
      <dsp:txXfrm>
        <a:off x="2864" y="2648595"/>
        <a:ext cx="1560710" cy="476016"/>
      </dsp:txXfrm>
    </dsp:sp>
    <dsp:sp modelId="{97E93DD8-4FBB-4964-B991-4EB723E8B6EA}">
      <dsp:nvSpPr>
        <dsp:cNvPr id="0" name=""/>
        <dsp:cNvSpPr/>
      </dsp:nvSpPr>
      <dsp:spPr>
        <a:xfrm>
          <a:off x="5504370" y="264859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YÜKSEKOKUL SEKRETERİ</a:t>
          </a:r>
        </a:p>
      </dsp:txBody>
      <dsp:txXfrm>
        <a:off x="5504370" y="2648595"/>
        <a:ext cx="1560710" cy="476016"/>
      </dsp:txXfrm>
    </dsp:sp>
    <dsp:sp modelId="{AB3F19D9-399C-43C4-95F3-0AB2AB786CDC}">
      <dsp:nvSpPr>
        <dsp:cNvPr id="0" name=""/>
        <dsp:cNvSpPr/>
      </dsp:nvSpPr>
      <dsp:spPr>
        <a:xfrm>
          <a:off x="7377224" y="29972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İDARİ VE MALİ İŞLER</a:t>
          </a:r>
        </a:p>
      </dsp:txBody>
      <dsp:txXfrm>
        <a:off x="7377224" y="299725"/>
        <a:ext cx="1560710" cy="476016"/>
      </dsp:txXfrm>
    </dsp:sp>
    <dsp:sp modelId="{7319F960-793F-430B-A35A-899EAE095E6E}">
      <dsp:nvSpPr>
        <dsp:cNvPr id="0" name=""/>
        <dsp:cNvSpPr/>
      </dsp:nvSpPr>
      <dsp:spPr>
        <a:xfrm>
          <a:off x="7377224" y="970831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ÖZEL KALEM</a:t>
          </a:r>
        </a:p>
      </dsp:txBody>
      <dsp:txXfrm>
        <a:off x="7377224" y="970831"/>
        <a:ext cx="1560710" cy="476016"/>
      </dsp:txXfrm>
    </dsp:sp>
    <dsp:sp modelId="{60737C9C-27CE-4FB9-984D-A304AB65B3E8}">
      <dsp:nvSpPr>
        <dsp:cNvPr id="0" name=""/>
        <dsp:cNvSpPr/>
      </dsp:nvSpPr>
      <dsp:spPr>
        <a:xfrm>
          <a:off x="7377224" y="1641937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TAŞINIR KAYIT VE KONTROL YETKİLİSİ</a:t>
          </a:r>
        </a:p>
      </dsp:txBody>
      <dsp:txXfrm>
        <a:off x="7377224" y="1641937"/>
        <a:ext cx="1560710" cy="476016"/>
      </dsp:txXfrm>
    </dsp:sp>
    <dsp:sp modelId="{C550AA2B-ECD6-4756-950C-ECEADB2AC82A}">
      <dsp:nvSpPr>
        <dsp:cNvPr id="0" name=""/>
        <dsp:cNvSpPr/>
      </dsp:nvSpPr>
      <dsp:spPr>
        <a:xfrm>
          <a:off x="7377224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ÖĞRENCİ İŞLERİ</a:t>
          </a:r>
        </a:p>
      </dsp:txBody>
      <dsp:txXfrm>
        <a:off x="7377224" y="2313042"/>
        <a:ext cx="1560710" cy="476016"/>
      </dsp:txXfrm>
    </dsp:sp>
    <dsp:sp modelId="{170B31BF-90A1-4C6A-BC30-DE0461E8031F}">
      <dsp:nvSpPr>
        <dsp:cNvPr id="0" name=""/>
        <dsp:cNvSpPr/>
      </dsp:nvSpPr>
      <dsp:spPr>
        <a:xfrm>
          <a:off x="7377224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EVRAK KAYIT VE YAZI İŞLERİ</a:t>
          </a:r>
        </a:p>
      </dsp:txBody>
      <dsp:txXfrm>
        <a:off x="7377224" y="2984148"/>
        <a:ext cx="1560710" cy="476016"/>
      </dsp:txXfrm>
    </dsp:sp>
    <dsp:sp modelId="{F286A6C2-511A-4C2D-A3B2-F212C9C5839C}">
      <dsp:nvSpPr>
        <dsp:cNvPr id="0" name=""/>
        <dsp:cNvSpPr/>
      </dsp:nvSpPr>
      <dsp:spPr>
        <a:xfrm>
          <a:off x="7377224" y="3655254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BÖLÜM SEKRETERLİĞİ</a:t>
          </a:r>
        </a:p>
      </dsp:txBody>
      <dsp:txXfrm>
        <a:off x="7377224" y="3655254"/>
        <a:ext cx="1560710" cy="476016"/>
      </dsp:txXfrm>
    </dsp:sp>
    <dsp:sp modelId="{0B8CD992-39F1-440B-851C-ACEECA8CDA3A}">
      <dsp:nvSpPr>
        <dsp:cNvPr id="0" name=""/>
        <dsp:cNvSpPr/>
      </dsp:nvSpPr>
      <dsp:spPr>
        <a:xfrm>
          <a:off x="7377224" y="4326359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PERSONEL İŞLERİ</a:t>
          </a:r>
        </a:p>
      </dsp:txBody>
      <dsp:txXfrm>
        <a:off x="7377224" y="4326359"/>
        <a:ext cx="1560710" cy="476016"/>
      </dsp:txXfrm>
    </dsp:sp>
    <dsp:sp modelId="{0878D4DE-6942-442E-A719-AF3A1B23EE99}">
      <dsp:nvSpPr>
        <dsp:cNvPr id="0" name=""/>
        <dsp:cNvSpPr/>
      </dsp:nvSpPr>
      <dsp:spPr>
        <a:xfrm>
          <a:off x="7377224" y="4997465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DESTEK HİZMETLERİ</a:t>
          </a:r>
        </a:p>
      </dsp:txBody>
      <dsp:txXfrm>
        <a:off x="7377224" y="4997465"/>
        <a:ext cx="1560710" cy="476016"/>
      </dsp:txXfrm>
    </dsp:sp>
    <dsp:sp modelId="{910A7AD5-C8B1-4DC9-A572-458A57B89472}">
      <dsp:nvSpPr>
        <dsp:cNvPr id="0" name=""/>
        <dsp:cNvSpPr/>
      </dsp:nvSpPr>
      <dsp:spPr>
        <a:xfrm>
          <a:off x="1875718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 YARDIMCISI</a:t>
          </a:r>
        </a:p>
      </dsp:txBody>
      <dsp:txXfrm>
        <a:off x="1875718" y="2313042"/>
        <a:ext cx="1560710" cy="476016"/>
      </dsp:txXfrm>
    </dsp:sp>
    <dsp:sp modelId="{7B4A6D7A-BD63-45B0-97C1-F6425D6221F3}">
      <dsp:nvSpPr>
        <dsp:cNvPr id="0" name=""/>
        <dsp:cNvSpPr/>
      </dsp:nvSpPr>
      <dsp:spPr>
        <a:xfrm>
          <a:off x="1875718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MÜDÜR YARDIMCISI</a:t>
          </a:r>
        </a:p>
      </dsp:txBody>
      <dsp:txXfrm>
        <a:off x="1875718" y="2984148"/>
        <a:ext cx="1560710" cy="476016"/>
      </dsp:txXfrm>
    </dsp:sp>
    <dsp:sp modelId="{9807939F-949D-4797-AB39-07E2E2EFF4BB}">
      <dsp:nvSpPr>
        <dsp:cNvPr id="0" name=""/>
        <dsp:cNvSpPr/>
      </dsp:nvSpPr>
      <dsp:spPr>
        <a:xfrm>
          <a:off x="3631517" y="2313042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YÜKSEKOKUL KURULU</a:t>
          </a:r>
        </a:p>
      </dsp:txBody>
      <dsp:txXfrm>
        <a:off x="3631517" y="2313042"/>
        <a:ext cx="1560710" cy="476016"/>
      </dsp:txXfrm>
    </dsp:sp>
    <dsp:sp modelId="{CB890EFA-C144-4D5E-820E-3B49AD81DAFF}">
      <dsp:nvSpPr>
        <dsp:cNvPr id="0" name=""/>
        <dsp:cNvSpPr/>
      </dsp:nvSpPr>
      <dsp:spPr>
        <a:xfrm>
          <a:off x="3631517" y="2984148"/>
          <a:ext cx="1560710" cy="476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YÖNETİM KURULU</a:t>
          </a:r>
        </a:p>
      </dsp:txBody>
      <dsp:txXfrm>
        <a:off x="3631517" y="2984148"/>
        <a:ext cx="1560710" cy="476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805BD-4C62-4764-98C5-98AC988165D4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44738-7A33-4A98-8A71-45531BA19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90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444738-7A33-4A98-8A71-45531BA1971B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80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F07AB3-3563-4193-BC6C-B946DB6C0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120654-C137-419C-A0FC-A19CC5B8A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D30EBB-B1A2-4EA5-BDB7-AB1D393BD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5415B2-C09A-4139-87FA-6F3A7D4B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ADD9E9-EFC0-4E1E-B66B-9264327A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4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9A8D08-6CDB-4720-8123-AD934A885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DA80A0-4F30-432F-9938-7F83B365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A5165B-857B-4B1F-BC7C-8E41B2AF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3E27D7-FC89-4660-A287-07E5032F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7991F6-795C-4FEE-B592-56100F64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57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198CE17-2862-495D-B0B9-1B5952AD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886A58E-E4D7-47B4-B3BE-439CD92B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89E92E7-A995-4A43-B3CD-9F001D35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id="{0FC15724-FC04-442F-92DB-384F49F3802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8334317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23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9FC849-A6C2-491B-9C7A-1135D933B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7878510" cy="109620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tr-TR" dirty="0"/>
              <a:t>1-AKADEMİK ORGANİZASYON ŞEMASI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98092A8-5157-4744-B7C0-86F2BB0B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6382DC-4ECF-4B9F-915D-EFE5E084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SOSYAL BİLİMLER MESLEK YÜKSEKOKULU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77A413C-9824-47E0-9AE2-CA60F105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KALİTE KOMİSYONU</a:t>
            </a:r>
          </a:p>
        </p:txBody>
      </p:sp>
      <p:graphicFrame>
        <p:nvGraphicFramePr>
          <p:cNvPr id="6" name="Diyagram 5">
            <a:extLst>
              <a:ext uri="{FF2B5EF4-FFF2-40B4-BE49-F238E27FC236}">
                <a16:creationId xmlns:a16="http://schemas.microsoft.com/office/drawing/2014/main" id="{9CDC0343-08CA-4F35-8043-506B931FB158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987189490"/>
              </p:ext>
            </p:extLst>
          </p:nvPr>
        </p:nvGraphicFramePr>
        <p:xfrm>
          <a:off x="2032000" y="365126"/>
          <a:ext cx="8940800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45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9FC849-A6C2-491B-9C7A-1135D933B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7878510" cy="109620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tr-TR" dirty="0"/>
              <a:t>2-İDARİ ORGANİZASYON ŞEMASI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98092A8-5157-4744-B7C0-86F2BB0B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6382DC-4ECF-4B9F-915D-EFE5E084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SOSYAL BİLİMLER MESLEK YÜKSEKOKULU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77A413C-9824-47E0-9AE2-CA60F105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/>
              <a:t>KALİTE KOMİSYONU</a:t>
            </a:r>
          </a:p>
        </p:txBody>
      </p:sp>
      <p:graphicFrame>
        <p:nvGraphicFramePr>
          <p:cNvPr id="6" name="Diyagram 5">
            <a:extLst>
              <a:ext uri="{FF2B5EF4-FFF2-40B4-BE49-F238E27FC236}">
                <a16:creationId xmlns:a16="http://schemas.microsoft.com/office/drawing/2014/main" id="{9CDC0343-08CA-4F35-8043-506B931FB158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160537854"/>
              </p:ext>
            </p:extLst>
          </p:nvPr>
        </p:nvGraphicFramePr>
        <p:xfrm>
          <a:off x="2032000" y="365126"/>
          <a:ext cx="8940800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9AA4629-BB11-4F5F-8FE6-F4CE5E9E2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069F19-64A1-4E6D-ABDD-2A0109BF2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ACCBB0E-A8AF-4225-AD51-4B86D48EC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80B9E60-0CD0-457B-91ED-32119139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414AEE-A056-4066-A052-16F79FAB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0C98F5-C940-46C8-A4DB-820C71220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56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CD6DDF-1104-49E3-8907-C2ABA9D1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76BEBD7-BFEB-4FD2-8403-23A722215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5AA0129-FD48-4ECE-9A8C-D4CE1DF44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8A87C6-4BCD-4BBF-B838-4F6D43EC2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901296-7060-413D-9503-3B2A84D7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D1E267-F7CE-4507-95FD-1FB25F25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62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1C8BC9-71AE-41CD-A9D2-DA09A188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7C41258-C218-493E-B3BF-4EA2F02C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EB0721-362F-460F-8C51-F5E2E017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862007-7F3C-4967-B965-B3C7D4E5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287C28-6355-4CC8-8344-57908DA3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8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E937BBF-9B75-4E3E-8C2E-5FF262FA4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33C0D17-AE78-425B-AE9F-9D0A03A13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4248D1-0E9D-4F08-B85D-63DEC0AA4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5764CC-F795-4995-99DE-D14A521C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CE88ED-3F7F-4296-9B4E-1627440F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44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AE56909-4E36-4ACE-9793-C3042AFF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58ACF7-68C6-4C6A-932C-C7ACCED33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564B53-BACE-4956-B636-32C21D534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5834B8-A3A9-41F3-8793-BBDB1FB69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ADA909-6490-4249-8733-E117BD4D6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506C-B847-4512-9FA6-A8967F6284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27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  <p:sldLayoutId id="2147483661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906777-F8D5-496C-A9A8-B12287450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ŞEMALAR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5BBC0A6-D895-452B-AC43-D65D03061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2022 YILI KALİTE KOMİSYONU TARAFINDAN HAZIRLANMIŞTIR</a:t>
            </a:r>
          </a:p>
        </p:txBody>
      </p:sp>
    </p:spTree>
    <p:extLst>
      <p:ext uri="{BB962C8B-B14F-4D97-AF65-F5344CB8AC3E}">
        <p14:creationId xmlns:p14="http://schemas.microsoft.com/office/powerpoint/2010/main" val="378244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29CF36DA-CBFA-4B38-A4A5-4D42529241B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7878510" cy="109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1-AKADEMİK ORGANİZASYON ŞEMASI</a:t>
            </a:r>
            <a:endParaRPr lang="tr-TR" dirty="0"/>
          </a:p>
        </p:txBody>
      </p:sp>
      <p:sp>
        <p:nvSpPr>
          <p:cNvPr id="5" name="Veri Yer Tutucusu 2">
            <a:extLst>
              <a:ext uri="{FF2B5EF4-FFF2-40B4-BE49-F238E27FC236}">
                <a16:creationId xmlns:a16="http://schemas.microsoft.com/office/drawing/2014/main" id="{C436B965-9CDA-4BB9-820A-0C29D176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E1B4E020-76FF-42B4-97EB-98B211FE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tr-TR" dirty="0"/>
              <a:t>SOSYAL BİLİMLER MESLEK YÜKSEKOKULU</a:t>
            </a:r>
          </a:p>
        </p:txBody>
      </p:sp>
      <p:sp>
        <p:nvSpPr>
          <p:cNvPr id="7" name="Slayt Numarası Yer Tutucusu 4">
            <a:extLst>
              <a:ext uri="{FF2B5EF4-FFF2-40B4-BE49-F238E27FC236}">
                <a16:creationId xmlns:a16="http://schemas.microsoft.com/office/drawing/2014/main" id="{979D0F2C-1B06-46E8-BD1C-9D71DC07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tr-TR" dirty="0"/>
              <a:t>KALİTE KOMİSYONU</a:t>
            </a:r>
          </a:p>
        </p:txBody>
      </p:sp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94DBA834-9C74-4384-9A1D-86F7AC8FA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041815"/>
              </p:ext>
            </p:extLst>
          </p:nvPr>
        </p:nvGraphicFramePr>
        <p:xfrm>
          <a:off x="2032000" y="365126"/>
          <a:ext cx="8940800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392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60FA04D7-E203-444A-90C4-EFA1254F14D8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7878510" cy="109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2-İDARİ ORGANİZASYON ŞEMASI</a:t>
            </a:r>
            <a:endParaRPr lang="tr-TR" dirty="0"/>
          </a:p>
        </p:txBody>
      </p:sp>
      <p:sp>
        <p:nvSpPr>
          <p:cNvPr id="5" name="Veri Yer Tutucusu 2">
            <a:extLst>
              <a:ext uri="{FF2B5EF4-FFF2-40B4-BE49-F238E27FC236}">
                <a16:creationId xmlns:a16="http://schemas.microsoft.com/office/drawing/2014/main" id="{B70CD20A-AE40-4CE0-AC96-4FFA5035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158970D-C3D8-4ED0-94E7-A9A983C21D97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E4A46590-2670-4808-83F3-2FD8C33D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tr-TR" dirty="0"/>
              <a:t>SOSYAL BİLİMLER MESLEK YÜKSEKOKULU</a:t>
            </a:r>
          </a:p>
        </p:txBody>
      </p:sp>
      <p:sp>
        <p:nvSpPr>
          <p:cNvPr id="7" name="Slayt Numarası Yer Tutucusu 4">
            <a:extLst>
              <a:ext uri="{FF2B5EF4-FFF2-40B4-BE49-F238E27FC236}">
                <a16:creationId xmlns:a16="http://schemas.microsoft.com/office/drawing/2014/main" id="{E3AC60F8-AD81-4CB1-B5DF-D659E8B8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tr-TR" dirty="0"/>
              <a:t>KALİTE KOMİSYONU</a:t>
            </a:r>
          </a:p>
        </p:txBody>
      </p:sp>
      <p:graphicFrame>
        <p:nvGraphicFramePr>
          <p:cNvPr id="8" name="Diyagram 7">
            <a:extLst>
              <a:ext uri="{FF2B5EF4-FFF2-40B4-BE49-F238E27FC236}">
                <a16:creationId xmlns:a16="http://schemas.microsoft.com/office/drawing/2014/main" id="{D891366D-109C-45BE-834A-A4598DD606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759186"/>
              </p:ext>
            </p:extLst>
          </p:nvPr>
        </p:nvGraphicFramePr>
        <p:xfrm>
          <a:off x="2032000" y="365126"/>
          <a:ext cx="8940800" cy="577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48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Geniş ekran</PresentationFormat>
  <Paragraphs>39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ŞEMALAR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5</cp:revision>
  <cp:lastPrinted>2022-08-12T01:08:30Z</cp:lastPrinted>
  <dcterms:created xsi:type="dcterms:W3CDTF">2022-08-12T00:37:44Z</dcterms:created>
  <dcterms:modified xsi:type="dcterms:W3CDTF">2022-08-12T01:08:41Z</dcterms:modified>
</cp:coreProperties>
</file>